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8" r:id="rId2"/>
    <p:sldId id="256" r:id="rId3"/>
    <p:sldId id="258" r:id="rId4"/>
    <p:sldId id="664" r:id="rId5"/>
    <p:sldId id="748" r:id="rId6"/>
    <p:sldId id="723" r:id="rId7"/>
    <p:sldId id="298" r:id="rId8"/>
    <p:sldId id="515" r:id="rId9"/>
    <p:sldId id="516" r:id="rId10"/>
    <p:sldId id="598" r:id="rId11"/>
    <p:sldId id="299" r:id="rId12"/>
    <p:sldId id="518" r:id="rId13"/>
    <p:sldId id="666" r:id="rId14"/>
    <p:sldId id="601" r:id="rId15"/>
    <p:sldId id="740" r:id="rId16"/>
    <p:sldId id="745" r:id="rId17"/>
    <p:sldId id="685" r:id="rId18"/>
    <p:sldId id="741" r:id="rId19"/>
    <p:sldId id="677" r:id="rId20"/>
    <p:sldId id="681" r:id="rId21"/>
    <p:sldId id="711" r:id="rId22"/>
    <p:sldId id="714" r:id="rId23"/>
    <p:sldId id="742" r:id="rId24"/>
    <p:sldId id="744" r:id="rId25"/>
    <p:sldId id="705" r:id="rId26"/>
    <p:sldId id="699" r:id="rId27"/>
    <p:sldId id="724" r:id="rId28"/>
    <p:sldId id="734" r:id="rId29"/>
    <p:sldId id="735" r:id="rId30"/>
    <p:sldId id="736" r:id="rId31"/>
    <p:sldId id="737" r:id="rId32"/>
    <p:sldId id="738" r:id="rId33"/>
    <p:sldId id="739" r:id="rId34"/>
    <p:sldId id="743" r:id="rId35"/>
    <p:sldId id="747" r:id="rId36"/>
    <p:sldId id="302" r:id="rId37"/>
    <p:sldId id="357" r:id="rId38"/>
    <p:sldId id="290" r:id="rId3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4546A"/>
    <a:srgbClr val="FFFFFF"/>
    <a:srgbClr val="083C69"/>
    <a:srgbClr val="315795"/>
    <a:srgbClr val="89C3E0"/>
    <a:srgbClr val="88C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24DA9C-E475-A542-AF5F-D0D2BBD4998A}" v="27" dt="2021-06-10T10:27:57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623" autoAdjust="0"/>
    <p:restoredTop sz="82674" autoAdjust="0"/>
  </p:normalViewPr>
  <p:slideViewPr>
    <p:cSldViewPr snapToGrid="0">
      <p:cViewPr varScale="1">
        <p:scale>
          <a:sx n="61" d="100"/>
          <a:sy n="61" d="100"/>
        </p:scale>
        <p:origin x="42" y="408"/>
      </p:cViewPr>
      <p:guideLst>
        <p:guide orient="horz" pos="221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hua fang" userId="9f29805c97bea691" providerId="LiveId" clId="{7FD21FEB-D436-4778-BE30-E85563E9AFEE}"/>
    <pc:docChg chg="undo custSel addSld delSld modSld modMainMaster">
      <pc:chgData name="weihua fang" userId="9f29805c97bea691" providerId="LiveId" clId="{7FD21FEB-D436-4778-BE30-E85563E9AFEE}" dt="2020-12-22T05:44:29.367" v="100" actId="14100"/>
      <pc:docMkLst>
        <pc:docMk/>
      </pc:docMkLst>
      <pc:sldChg chg="delSp mod">
        <pc:chgData name="weihua fang" userId="9f29805c97bea691" providerId="LiveId" clId="{7FD21FEB-D436-4778-BE30-E85563E9AFEE}" dt="2020-12-22T05:41:58.529" v="79" actId="478"/>
        <pc:sldMkLst>
          <pc:docMk/>
          <pc:sldMk cId="0" sldId="357"/>
        </pc:sldMkLst>
        <pc:spChg chg="del">
          <ac:chgData name="weihua fang" userId="9f29805c97bea691" providerId="LiveId" clId="{7FD21FEB-D436-4778-BE30-E85563E9AFEE}" dt="2020-12-22T05:41:58.529" v="79" actId="478"/>
          <ac:spMkLst>
            <pc:docMk/>
            <pc:sldMk cId="0" sldId="357"/>
            <ac:spMk id="25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8:06.356" v="60" actId="478"/>
        <pc:sldMkLst>
          <pc:docMk/>
          <pc:sldMk cId="0" sldId="515"/>
        </pc:sldMkLst>
        <pc:spChg chg="del">
          <ac:chgData name="weihua fang" userId="9f29805c97bea691" providerId="LiveId" clId="{7FD21FEB-D436-4778-BE30-E85563E9AFEE}" dt="2020-12-22T05:38:06.356" v="60" actId="478"/>
          <ac:spMkLst>
            <pc:docMk/>
            <pc:sldMk cId="0" sldId="515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7:46.620" v="58" actId="478"/>
        <pc:sldMkLst>
          <pc:docMk/>
          <pc:sldMk cId="0" sldId="516"/>
        </pc:sldMkLst>
        <pc:spChg chg="del">
          <ac:chgData name="weihua fang" userId="9f29805c97bea691" providerId="LiveId" clId="{7FD21FEB-D436-4778-BE30-E85563E9AFEE}" dt="2020-12-22T05:37:46.620" v="58" actId="478"/>
          <ac:spMkLst>
            <pc:docMk/>
            <pc:sldMk cId="0" sldId="516"/>
            <ac:spMk id="5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8:23.498" v="62" actId="478"/>
        <pc:sldMkLst>
          <pc:docMk/>
          <pc:sldMk cId="0" sldId="518"/>
        </pc:sldMkLst>
        <pc:spChg chg="del">
          <ac:chgData name="weihua fang" userId="9f29805c97bea691" providerId="LiveId" clId="{7FD21FEB-D436-4778-BE30-E85563E9AFEE}" dt="2020-12-22T05:38:23.498" v="62" actId="478"/>
          <ac:spMkLst>
            <pc:docMk/>
            <pc:sldMk cId="0" sldId="518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8:14.018" v="61" actId="478"/>
        <pc:sldMkLst>
          <pc:docMk/>
          <pc:sldMk cId="0" sldId="598"/>
        </pc:sldMkLst>
        <pc:spChg chg="del">
          <ac:chgData name="weihua fang" userId="9f29805c97bea691" providerId="LiveId" clId="{7FD21FEB-D436-4778-BE30-E85563E9AFEE}" dt="2020-12-22T05:38:14.018" v="61" actId="478"/>
          <ac:spMkLst>
            <pc:docMk/>
            <pc:sldMk cId="0" sldId="598"/>
            <ac:spMk id="9" creationId="{00000000-0000-0000-0000-000000000000}"/>
          </ac:spMkLst>
        </pc:spChg>
      </pc:sldChg>
      <pc:sldChg chg="delSp add del mod">
        <pc:chgData name="weihua fang" userId="9f29805c97bea691" providerId="LiveId" clId="{7FD21FEB-D436-4778-BE30-E85563E9AFEE}" dt="2020-12-22T05:38:32.148" v="64" actId="478"/>
        <pc:sldMkLst>
          <pc:docMk/>
          <pc:sldMk cId="793806149" sldId="601"/>
        </pc:sldMkLst>
        <pc:spChg chg="del">
          <ac:chgData name="weihua fang" userId="9f29805c97bea691" providerId="LiveId" clId="{7FD21FEB-D436-4778-BE30-E85563E9AFEE}" dt="2020-12-22T05:38:32.148" v="64" actId="478"/>
          <ac:spMkLst>
            <pc:docMk/>
            <pc:sldMk cId="793806149" sldId="601"/>
            <ac:spMk id="3" creationId="{00000000-0000-0000-0000-000000000000}"/>
          </ac:spMkLst>
        </pc:spChg>
      </pc:sldChg>
      <pc:sldChg chg="del">
        <pc:chgData name="weihua fang" userId="9f29805c97bea691" providerId="LiveId" clId="{7FD21FEB-D436-4778-BE30-E85563E9AFEE}" dt="2020-12-21T22:38:52.350" v="0" actId="47"/>
        <pc:sldMkLst>
          <pc:docMk/>
          <pc:sldMk cId="0" sldId="659"/>
        </pc:sldMkLst>
      </pc:sldChg>
      <pc:sldChg chg="delSp mod">
        <pc:chgData name="weihua fang" userId="9f29805c97bea691" providerId="LiveId" clId="{7FD21FEB-D436-4778-BE30-E85563E9AFEE}" dt="2020-12-22T05:37:59.753" v="59" actId="478"/>
        <pc:sldMkLst>
          <pc:docMk/>
          <pc:sldMk cId="2985981623" sldId="664"/>
        </pc:sldMkLst>
        <pc:spChg chg="del">
          <ac:chgData name="weihua fang" userId="9f29805c97bea691" providerId="LiveId" clId="{7FD21FEB-D436-4778-BE30-E85563E9AFEE}" dt="2020-12-22T05:37:59.753" v="59" actId="478"/>
          <ac:spMkLst>
            <pc:docMk/>
            <pc:sldMk cId="2985981623" sldId="664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8:27.899" v="63" actId="478"/>
        <pc:sldMkLst>
          <pc:docMk/>
          <pc:sldMk cId="0" sldId="666"/>
        </pc:sldMkLst>
        <pc:spChg chg="del">
          <ac:chgData name="weihua fang" userId="9f29805c97bea691" providerId="LiveId" clId="{7FD21FEB-D436-4778-BE30-E85563E9AFEE}" dt="2020-12-22T05:38:27.899" v="63" actId="478"/>
          <ac:spMkLst>
            <pc:docMk/>
            <pc:sldMk cId="0" sldId="666"/>
            <ac:spMk id="3" creationId="{00000000-0000-0000-0000-000000000000}"/>
          </ac:spMkLst>
        </pc:spChg>
      </pc:sldChg>
      <pc:sldChg chg="del">
        <pc:chgData name="weihua fang" userId="9f29805c97bea691" providerId="LiveId" clId="{7FD21FEB-D436-4778-BE30-E85563E9AFEE}" dt="2020-12-21T22:39:43.642" v="3" actId="47"/>
        <pc:sldMkLst>
          <pc:docMk/>
          <pc:sldMk cId="0" sldId="667"/>
        </pc:sldMkLst>
      </pc:sldChg>
      <pc:sldChg chg="del">
        <pc:chgData name="weihua fang" userId="9f29805c97bea691" providerId="LiveId" clId="{7FD21FEB-D436-4778-BE30-E85563E9AFEE}" dt="2020-12-22T05:34:12.938" v="51" actId="47"/>
        <pc:sldMkLst>
          <pc:docMk/>
          <pc:sldMk cId="0" sldId="670"/>
        </pc:sldMkLst>
      </pc:sldChg>
      <pc:sldChg chg="delSp add del mod">
        <pc:chgData name="weihua fang" userId="9f29805c97bea691" providerId="LiveId" clId="{7FD21FEB-D436-4778-BE30-E85563E9AFEE}" dt="2020-12-22T05:42:21.345" v="84" actId="478"/>
        <pc:sldMkLst>
          <pc:docMk/>
          <pc:sldMk cId="0" sldId="671"/>
        </pc:sldMkLst>
        <pc:spChg chg="del">
          <ac:chgData name="weihua fang" userId="9f29805c97bea691" providerId="LiveId" clId="{7FD21FEB-D436-4778-BE30-E85563E9AFEE}" dt="2020-12-22T05:42:21.345" v="84" actId="478"/>
          <ac:spMkLst>
            <pc:docMk/>
            <pc:sldMk cId="0" sldId="671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8:51.749" v="67" actId="478"/>
        <pc:sldMkLst>
          <pc:docMk/>
          <pc:sldMk cId="0" sldId="677"/>
        </pc:sldMkLst>
        <pc:spChg chg="del">
          <ac:chgData name="weihua fang" userId="9f29805c97bea691" providerId="LiveId" clId="{7FD21FEB-D436-4778-BE30-E85563E9AFEE}" dt="2020-12-22T05:38:51.749" v="67" actId="478"/>
          <ac:spMkLst>
            <pc:docMk/>
            <pc:sldMk cId="0" sldId="677"/>
            <ac:spMk id="3" creationId="{00000000-0000-0000-0000-000000000000}"/>
          </ac:spMkLst>
        </pc:spChg>
      </pc:sldChg>
      <pc:sldChg chg="del">
        <pc:chgData name="weihua fang" userId="9f29805c97bea691" providerId="LiveId" clId="{7FD21FEB-D436-4778-BE30-E85563E9AFEE}" dt="2020-12-21T22:46:43.666" v="50" actId="47"/>
        <pc:sldMkLst>
          <pc:docMk/>
          <pc:sldMk cId="0" sldId="678"/>
        </pc:sldMkLst>
      </pc:sldChg>
      <pc:sldChg chg="del">
        <pc:chgData name="weihua fang" userId="9f29805c97bea691" providerId="LiveId" clId="{7FD21FEB-D436-4778-BE30-E85563E9AFEE}" dt="2020-12-21T22:42:05.337" v="19" actId="47"/>
        <pc:sldMkLst>
          <pc:docMk/>
          <pc:sldMk cId="0" sldId="680"/>
        </pc:sldMkLst>
      </pc:sldChg>
      <pc:sldChg chg="delSp mod">
        <pc:chgData name="weihua fang" userId="9f29805c97bea691" providerId="LiveId" clId="{7FD21FEB-D436-4778-BE30-E85563E9AFEE}" dt="2020-12-22T05:38:56.870" v="68" actId="478"/>
        <pc:sldMkLst>
          <pc:docMk/>
          <pc:sldMk cId="0" sldId="681"/>
        </pc:sldMkLst>
        <pc:spChg chg="del">
          <ac:chgData name="weihua fang" userId="9f29805c97bea691" providerId="LiveId" clId="{7FD21FEB-D436-4778-BE30-E85563E9AFEE}" dt="2020-12-22T05:38:56.870" v="68" actId="478"/>
          <ac:spMkLst>
            <pc:docMk/>
            <pc:sldMk cId="0" sldId="681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8:44.378" v="66" actId="478"/>
        <pc:sldMkLst>
          <pc:docMk/>
          <pc:sldMk cId="0" sldId="685"/>
        </pc:sldMkLst>
        <pc:spChg chg="del">
          <ac:chgData name="weihua fang" userId="9f29805c97bea691" providerId="LiveId" clId="{7FD21FEB-D436-4778-BE30-E85563E9AFEE}" dt="2020-12-22T05:38:44.378" v="66" actId="478"/>
          <ac:spMkLst>
            <pc:docMk/>
            <pc:sldMk cId="0" sldId="685"/>
            <ac:spMk id="3" creationId="{00000000-0000-0000-0000-000000000000}"/>
          </ac:spMkLst>
        </pc:spChg>
      </pc:sldChg>
      <pc:sldChg chg="delSp add del mod">
        <pc:chgData name="weihua fang" userId="9f29805c97bea691" providerId="LiveId" clId="{7FD21FEB-D436-4778-BE30-E85563E9AFEE}" dt="2020-12-22T05:42:12.454" v="82" actId="478"/>
        <pc:sldMkLst>
          <pc:docMk/>
          <pc:sldMk cId="0" sldId="687"/>
        </pc:sldMkLst>
        <pc:spChg chg="del">
          <ac:chgData name="weihua fang" userId="9f29805c97bea691" providerId="LiveId" clId="{7FD21FEB-D436-4778-BE30-E85563E9AFEE}" dt="2020-12-22T05:42:12.454" v="82" actId="478"/>
          <ac:spMkLst>
            <pc:docMk/>
            <pc:sldMk cId="0" sldId="687"/>
            <ac:spMk id="3" creationId="{00000000-0000-0000-0000-000000000000}"/>
          </ac:spMkLst>
        </pc:spChg>
      </pc:sldChg>
      <pc:sldChg chg="delSp add del mod">
        <pc:chgData name="weihua fang" userId="9f29805c97bea691" providerId="LiveId" clId="{7FD21FEB-D436-4778-BE30-E85563E9AFEE}" dt="2020-12-22T05:42:07.623" v="81" actId="478"/>
        <pc:sldMkLst>
          <pc:docMk/>
          <pc:sldMk cId="0" sldId="688"/>
        </pc:sldMkLst>
        <pc:spChg chg="del">
          <ac:chgData name="weihua fang" userId="9f29805c97bea691" providerId="LiveId" clId="{7FD21FEB-D436-4778-BE30-E85563E9AFEE}" dt="2020-12-22T05:42:07.623" v="81" actId="478"/>
          <ac:spMkLst>
            <pc:docMk/>
            <pc:sldMk cId="0" sldId="688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42:02.993" v="80" actId="478"/>
        <pc:sldMkLst>
          <pc:docMk/>
          <pc:sldMk cId="0" sldId="689"/>
        </pc:sldMkLst>
        <pc:spChg chg="del">
          <ac:chgData name="weihua fang" userId="9f29805c97bea691" providerId="LiveId" clId="{7FD21FEB-D436-4778-BE30-E85563E9AFEE}" dt="2020-12-22T05:42:02.993" v="80" actId="478"/>
          <ac:spMkLst>
            <pc:docMk/>
            <pc:sldMk cId="0" sldId="689"/>
            <ac:spMk id="3" creationId="{00000000-0000-0000-0000-000000000000}"/>
          </ac:spMkLst>
        </pc:spChg>
      </pc:sldChg>
      <pc:sldChg chg="add del">
        <pc:chgData name="weihua fang" userId="9f29805c97bea691" providerId="LiveId" clId="{7FD21FEB-D436-4778-BE30-E85563E9AFEE}" dt="2020-12-21T22:45:29.871" v="49" actId="47"/>
        <pc:sldMkLst>
          <pc:docMk/>
          <pc:sldMk cId="0" sldId="690"/>
        </pc:sldMkLst>
      </pc:sldChg>
      <pc:sldChg chg="delSp mod">
        <pc:chgData name="weihua fang" userId="9f29805c97bea691" providerId="LiveId" clId="{7FD21FEB-D436-4778-BE30-E85563E9AFEE}" dt="2020-12-22T05:42:18.005" v="83" actId="478"/>
        <pc:sldMkLst>
          <pc:docMk/>
          <pc:sldMk cId="0" sldId="691"/>
        </pc:sldMkLst>
        <pc:spChg chg="del">
          <ac:chgData name="weihua fang" userId="9f29805c97bea691" providerId="LiveId" clId="{7FD21FEB-D436-4778-BE30-E85563E9AFEE}" dt="2020-12-22T05:42:18.005" v="83" actId="478"/>
          <ac:spMkLst>
            <pc:docMk/>
            <pc:sldMk cId="0" sldId="691"/>
            <ac:spMk id="3" creationId="{00000000-0000-0000-0000-000000000000}"/>
          </ac:spMkLst>
        </pc:spChg>
      </pc:sldChg>
      <pc:sldChg chg="del">
        <pc:chgData name="weihua fang" userId="9f29805c97bea691" providerId="LiveId" clId="{7FD21FEB-D436-4778-BE30-E85563E9AFEE}" dt="2020-12-21T22:41:30.475" v="15" actId="47"/>
        <pc:sldMkLst>
          <pc:docMk/>
          <pc:sldMk cId="0" sldId="692"/>
        </pc:sldMkLst>
      </pc:sldChg>
      <pc:sldChg chg="del">
        <pc:chgData name="weihua fang" userId="9f29805c97bea691" providerId="LiveId" clId="{7FD21FEB-D436-4778-BE30-E85563E9AFEE}" dt="2020-12-21T22:41:34.905" v="16" actId="47"/>
        <pc:sldMkLst>
          <pc:docMk/>
          <pc:sldMk cId="0" sldId="693"/>
        </pc:sldMkLst>
      </pc:sldChg>
      <pc:sldChg chg="del">
        <pc:chgData name="weihua fang" userId="9f29805c97bea691" providerId="LiveId" clId="{7FD21FEB-D436-4778-BE30-E85563E9AFEE}" dt="2020-12-21T22:41:39.230" v="17" actId="47"/>
        <pc:sldMkLst>
          <pc:docMk/>
          <pc:sldMk cId="0" sldId="694"/>
        </pc:sldMkLst>
      </pc:sldChg>
      <pc:sldChg chg="del">
        <pc:chgData name="weihua fang" userId="9f29805c97bea691" providerId="LiveId" clId="{7FD21FEB-D436-4778-BE30-E85563E9AFEE}" dt="2020-12-21T22:41:42.674" v="18" actId="47"/>
        <pc:sldMkLst>
          <pc:docMk/>
          <pc:sldMk cId="0" sldId="695"/>
        </pc:sldMkLst>
      </pc:sldChg>
      <pc:sldChg chg="delSp mod">
        <pc:chgData name="weihua fang" userId="9f29805c97bea691" providerId="LiveId" clId="{7FD21FEB-D436-4778-BE30-E85563E9AFEE}" dt="2020-12-22T05:38:37.818" v="65" actId="478"/>
        <pc:sldMkLst>
          <pc:docMk/>
          <pc:sldMk cId="0" sldId="696"/>
        </pc:sldMkLst>
        <pc:spChg chg="del">
          <ac:chgData name="weihua fang" userId="9f29805c97bea691" providerId="LiveId" clId="{7FD21FEB-D436-4778-BE30-E85563E9AFEE}" dt="2020-12-22T05:38:37.818" v="65" actId="478"/>
          <ac:spMkLst>
            <pc:docMk/>
            <pc:sldMk cId="0" sldId="696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41:49.954" v="78" actId="478"/>
        <pc:sldMkLst>
          <pc:docMk/>
          <pc:sldMk cId="0" sldId="699"/>
        </pc:sldMkLst>
        <pc:spChg chg="del">
          <ac:chgData name="weihua fang" userId="9f29805c97bea691" providerId="LiveId" clId="{7FD21FEB-D436-4778-BE30-E85563E9AFEE}" dt="2020-12-22T05:41:49.954" v="78" actId="478"/>
          <ac:spMkLst>
            <pc:docMk/>
            <pc:sldMk cId="0" sldId="699"/>
            <ac:spMk id="3" creationId="{00000000-0000-0000-0000-000000000000}"/>
          </ac:spMkLst>
        </pc:spChg>
      </pc:sldChg>
      <pc:sldChg chg="del">
        <pc:chgData name="weihua fang" userId="9f29805c97bea691" providerId="LiveId" clId="{7FD21FEB-D436-4778-BE30-E85563E9AFEE}" dt="2020-12-21T22:43:38.884" v="28" actId="47"/>
        <pc:sldMkLst>
          <pc:docMk/>
          <pc:sldMk cId="0" sldId="700"/>
        </pc:sldMkLst>
      </pc:sldChg>
      <pc:sldChg chg="add del">
        <pc:chgData name="weihua fang" userId="9f29805c97bea691" providerId="LiveId" clId="{7FD21FEB-D436-4778-BE30-E85563E9AFEE}" dt="2020-12-21T22:44:01.156" v="37" actId="47"/>
        <pc:sldMkLst>
          <pc:docMk/>
          <pc:sldMk cId="0" sldId="701"/>
        </pc:sldMkLst>
      </pc:sldChg>
      <pc:sldChg chg="add del">
        <pc:chgData name="weihua fang" userId="9f29805c97bea691" providerId="LiveId" clId="{7FD21FEB-D436-4778-BE30-E85563E9AFEE}" dt="2020-12-21T22:44:01.857" v="38" actId="47"/>
        <pc:sldMkLst>
          <pc:docMk/>
          <pc:sldMk cId="0" sldId="702"/>
        </pc:sldMkLst>
      </pc:sldChg>
      <pc:sldChg chg="add del">
        <pc:chgData name="weihua fang" userId="9f29805c97bea691" providerId="LiveId" clId="{7FD21FEB-D436-4778-BE30-E85563E9AFEE}" dt="2020-12-21T22:44:02.587" v="39" actId="47"/>
        <pc:sldMkLst>
          <pc:docMk/>
          <pc:sldMk cId="0" sldId="703"/>
        </pc:sldMkLst>
      </pc:sldChg>
      <pc:sldChg chg="add del">
        <pc:chgData name="weihua fang" userId="9f29805c97bea691" providerId="LiveId" clId="{7FD21FEB-D436-4778-BE30-E85563E9AFEE}" dt="2020-12-21T22:44:03.461" v="40" actId="47"/>
        <pc:sldMkLst>
          <pc:docMk/>
          <pc:sldMk cId="0" sldId="704"/>
        </pc:sldMkLst>
      </pc:sldChg>
      <pc:sldChg chg="del">
        <pc:chgData name="weihua fang" userId="9f29805c97bea691" providerId="LiveId" clId="{7FD21FEB-D436-4778-BE30-E85563E9AFEE}" dt="2020-12-21T22:43:23.460" v="24" actId="47"/>
        <pc:sldMkLst>
          <pc:docMk/>
          <pc:sldMk cId="0" sldId="706"/>
        </pc:sldMkLst>
      </pc:sldChg>
      <pc:sldChg chg="add del">
        <pc:chgData name="weihua fang" userId="9f29805c97bea691" providerId="LiveId" clId="{7FD21FEB-D436-4778-BE30-E85563E9AFEE}" dt="2020-12-21T22:43:24.330" v="25" actId="47"/>
        <pc:sldMkLst>
          <pc:docMk/>
          <pc:sldMk cId="0" sldId="707"/>
        </pc:sldMkLst>
      </pc:sldChg>
      <pc:sldChg chg="add del">
        <pc:chgData name="weihua fang" userId="9f29805c97bea691" providerId="LiveId" clId="{7FD21FEB-D436-4778-BE30-E85563E9AFEE}" dt="2020-12-21T22:43:25.384" v="26" actId="47"/>
        <pc:sldMkLst>
          <pc:docMk/>
          <pc:sldMk cId="0" sldId="708"/>
        </pc:sldMkLst>
      </pc:sldChg>
      <pc:sldChg chg="del">
        <pc:chgData name="weihua fang" userId="9f29805c97bea691" providerId="LiveId" clId="{7FD21FEB-D436-4778-BE30-E85563E9AFEE}" dt="2020-12-21T22:43:26.086" v="27" actId="47"/>
        <pc:sldMkLst>
          <pc:docMk/>
          <pc:sldMk cId="0" sldId="709"/>
        </pc:sldMkLst>
      </pc:sldChg>
      <pc:sldChg chg="del">
        <pc:chgData name="weihua fang" userId="9f29805c97bea691" providerId="LiveId" clId="{7FD21FEB-D436-4778-BE30-E85563E9AFEE}" dt="2020-12-22T05:34:33.320" v="52" actId="47"/>
        <pc:sldMkLst>
          <pc:docMk/>
          <pc:sldMk cId="0" sldId="710"/>
        </pc:sldMkLst>
      </pc:sldChg>
      <pc:sldChg chg="delSp mod">
        <pc:chgData name="weihua fang" userId="9f29805c97bea691" providerId="LiveId" clId="{7FD21FEB-D436-4778-BE30-E85563E9AFEE}" dt="2020-12-22T05:39:01.610" v="69" actId="478"/>
        <pc:sldMkLst>
          <pc:docMk/>
          <pc:sldMk cId="0" sldId="711"/>
        </pc:sldMkLst>
        <pc:spChg chg="del">
          <ac:chgData name="weihua fang" userId="9f29805c97bea691" providerId="LiveId" clId="{7FD21FEB-D436-4778-BE30-E85563E9AFEE}" dt="2020-12-22T05:39:01.610" v="69" actId="478"/>
          <ac:spMkLst>
            <pc:docMk/>
            <pc:sldMk cId="0" sldId="711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9:08.678" v="70" actId="478"/>
        <pc:sldMkLst>
          <pc:docMk/>
          <pc:sldMk cId="0" sldId="714"/>
        </pc:sldMkLst>
        <pc:spChg chg="del">
          <ac:chgData name="weihua fang" userId="9f29805c97bea691" providerId="LiveId" clId="{7FD21FEB-D436-4778-BE30-E85563E9AFEE}" dt="2020-12-22T05:39:08.678" v="70" actId="478"/>
          <ac:spMkLst>
            <pc:docMk/>
            <pc:sldMk cId="0" sldId="714"/>
            <ac:spMk id="3" creationId="{00000000-0000-0000-0000-000000000000}"/>
          </ac:spMkLst>
        </pc:spChg>
      </pc:sldChg>
      <pc:sldChg chg="delSp mod">
        <pc:chgData name="weihua fang" userId="9f29805c97bea691" providerId="LiveId" clId="{7FD21FEB-D436-4778-BE30-E85563E9AFEE}" dt="2020-12-22T05:39:15.139" v="71" actId="478"/>
        <pc:sldMkLst>
          <pc:docMk/>
          <pc:sldMk cId="0" sldId="720"/>
        </pc:sldMkLst>
        <pc:spChg chg="del">
          <ac:chgData name="weihua fang" userId="9f29805c97bea691" providerId="LiveId" clId="{7FD21FEB-D436-4778-BE30-E85563E9AFEE}" dt="2020-12-22T05:39:15.139" v="71" actId="478"/>
          <ac:spMkLst>
            <pc:docMk/>
            <pc:sldMk cId="0" sldId="720"/>
            <ac:spMk id="3" creationId="{00000000-0000-0000-0000-000000000000}"/>
          </ac:spMkLst>
        </pc:spChg>
      </pc:sldChg>
      <pc:sldChg chg="del">
        <pc:chgData name="weihua fang" userId="9f29805c97bea691" providerId="LiveId" clId="{7FD21FEB-D436-4778-BE30-E85563E9AFEE}" dt="2020-12-22T05:35:18.173" v="53" actId="47"/>
        <pc:sldMkLst>
          <pc:docMk/>
          <pc:sldMk cId="0" sldId="722"/>
        </pc:sldMkLst>
      </pc:sldChg>
      <pc:sldChg chg="delSp mod">
        <pc:chgData name="weihua fang" userId="9f29805c97bea691" providerId="LiveId" clId="{7FD21FEB-D436-4778-BE30-E85563E9AFEE}" dt="2020-12-22T05:42:41.945" v="85" actId="478"/>
        <pc:sldMkLst>
          <pc:docMk/>
          <pc:sldMk cId="0" sldId="723"/>
        </pc:sldMkLst>
        <pc:spChg chg="del">
          <ac:chgData name="weihua fang" userId="9f29805c97bea691" providerId="LiveId" clId="{7FD21FEB-D436-4778-BE30-E85563E9AFEE}" dt="2020-12-22T05:42:41.945" v="85" actId="478"/>
          <ac:spMkLst>
            <pc:docMk/>
            <pc:sldMk cId="0" sldId="723"/>
            <ac:spMk id="3" creationId="{00000000-0000-0000-0000-000000000000}"/>
          </ac:spMkLst>
        </pc:spChg>
      </pc:sldChg>
      <pc:sldChg chg="del">
        <pc:chgData name="weihua fang" userId="9f29805c97bea691" providerId="LiveId" clId="{7FD21FEB-D436-4778-BE30-E85563E9AFEE}" dt="2020-12-21T22:41:10.946" v="7" actId="47"/>
        <pc:sldMkLst>
          <pc:docMk/>
          <pc:sldMk cId="816810826" sldId="724"/>
        </pc:sldMkLst>
      </pc:sldChg>
      <pc:sldChg chg="addSp delSp modSp add mod">
        <pc:chgData name="weihua fang" userId="9f29805c97bea691" providerId="LiveId" clId="{7FD21FEB-D436-4778-BE30-E85563E9AFEE}" dt="2020-12-22T05:44:29.367" v="100" actId="14100"/>
        <pc:sldMkLst>
          <pc:docMk/>
          <pc:sldMk cId="4280495496" sldId="724"/>
        </pc:sldMkLst>
        <pc:spChg chg="del">
          <ac:chgData name="weihua fang" userId="9f29805c97bea691" providerId="LiveId" clId="{7FD21FEB-D436-4778-BE30-E85563E9AFEE}" dt="2020-12-22T05:41:46.023" v="77" actId="478"/>
          <ac:spMkLst>
            <pc:docMk/>
            <pc:sldMk cId="4280495496" sldId="724"/>
            <ac:spMk id="3" creationId="{00000000-0000-0000-0000-000000000000}"/>
          </ac:spMkLst>
        </pc:spChg>
        <pc:spChg chg="del">
          <ac:chgData name="weihua fang" userId="9f29805c97bea691" providerId="LiveId" clId="{7FD21FEB-D436-4778-BE30-E85563E9AFEE}" dt="2020-12-22T05:41:43.745" v="76" actId="478"/>
          <ac:spMkLst>
            <pc:docMk/>
            <pc:sldMk cId="4280495496" sldId="724"/>
            <ac:spMk id="6" creationId="{00000000-0000-0000-0000-000000000000}"/>
          </ac:spMkLst>
        </pc:spChg>
        <pc:spChg chg="del">
          <ac:chgData name="weihua fang" userId="9f29805c97bea691" providerId="LiveId" clId="{7FD21FEB-D436-4778-BE30-E85563E9AFEE}" dt="2020-12-22T05:41:40.676" v="75" actId="478"/>
          <ac:spMkLst>
            <pc:docMk/>
            <pc:sldMk cId="4280495496" sldId="724"/>
            <ac:spMk id="9" creationId="{00000000-0000-0000-0000-000000000000}"/>
          </ac:spMkLst>
        </pc:spChg>
        <pc:spChg chg="del">
          <ac:chgData name="weihua fang" userId="9f29805c97bea691" providerId="LiveId" clId="{7FD21FEB-D436-4778-BE30-E85563E9AFEE}" dt="2020-12-22T05:41:40.676" v="75" actId="478"/>
          <ac:spMkLst>
            <pc:docMk/>
            <pc:sldMk cId="4280495496" sldId="724"/>
            <ac:spMk id="10" creationId="{00000000-0000-0000-0000-000000000000}"/>
          </ac:spMkLst>
        </pc:spChg>
        <pc:spChg chg="add mod">
          <ac:chgData name="weihua fang" userId="9f29805c97bea691" providerId="LiveId" clId="{7FD21FEB-D436-4778-BE30-E85563E9AFEE}" dt="2020-12-22T05:44:19.670" v="98" actId="1076"/>
          <ac:spMkLst>
            <pc:docMk/>
            <pc:sldMk cId="4280495496" sldId="724"/>
            <ac:spMk id="12" creationId="{54904A36-7F58-47EE-AAB2-BE555B10CC38}"/>
          </ac:spMkLst>
        </pc:spChg>
        <pc:spChg chg="del">
          <ac:chgData name="weihua fang" userId="9f29805c97bea691" providerId="LiveId" clId="{7FD21FEB-D436-4778-BE30-E85563E9AFEE}" dt="2020-12-22T05:41:40.676" v="75" actId="478"/>
          <ac:spMkLst>
            <pc:docMk/>
            <pc:sldMk cId="4280495496" sldId="724"/>
            <ac:spMk id="15" creationId="{00000000-0000-0000-0000-000000000000}"/>
          </ac:spMkLst>
        </pc:spChg>
        <pc:picChg chg="add mod">
          <ac:chgData name="weihua fang" userId="9f29805c97bea691" providerId="LiveId" clId="{7FD21FEB-D436-4778-BE30-E85563E9AFEE}" dt="2020-12-22T05:44:29.367" v="100" actId="14100"/>
          <ac:picMkLst>
            <pc:docMk/>
            <pc:sldMk cId="4280495496" sldId="724"/>
            <ac:picMk id="11" creationId="{8F36D9CA-3942-4BF5-B896-DF5EEA8BE5C3}"/>
          </ac:picMkLst>
        </pc:picChg>
        <pc:picChg chg="add mod">
          <ac:chgData name="weihua fang" userId="9f29805c97bea691" providerId="LiveId" clId="{7FD21FEB-D436-4778-BE30-E85563E9AFEE}" dt="2020-12-22T05:44:01.029" v="93" actId="1076"/>
          <ac:picMkLst>
            <pc:docMk/>
            <pc:sldMk cId="4280495496" sldId="724"/>
            <ac:picMk id="13" creationId="{4CAF8132-3DF7-473A-8668-BEB1FB06D738}"/>
          </ac:picMkLst>
        </pc:picChg>
      </pc:sldChg>
      <pc:sldChg chg="del">
        <pc:chgData name="weihua fang" userId="9f29805c97bea691" providerId="LiveId" clId="{7FD21FEB-D436-4778-BE30-E85563E9AFEE}" dt="2020-12-21T22:41:09.678" v="6" actId="47"/>
        <pc:sldMkLst>
          <pc:docMk/>
          <pc:sldMk cId="445023809" sldId="725"/>
        </pc:sldMkLst>
      </pc:sldChg>
      <pc:sldChg chg="del">
        <pc:chgData name="weihua fang" userId="9f29805c97bea691" providerId="LiveId" clId="{7FD21FEB-D436-4778-BE30-E85563E9AFEE}" dt="2020-12-21T22:41:11.935" v="8" actId="47"/>
        <pc:sldMkLst>
          <pc:docMk/>
          <pc:sldMk cId="2468727681" sldId="726"/>
        </pc:sldMkLst>
      </pc:sldChg>
      <pc:sldChg chg="del">
        <pc:chgData name="weihua fang" userId="9f29805c97bea691" providerId="LiveId" clId="{7FD21FEB-D436-4778-BE30-E85563E9AFEE}" dt="2020-12-21T22:41:13.290" v="9" actId="47"/>
        <pc:sldMkLst>
          <pc:docMk/>
          <pc:sldMk cId="1834161045" sldId="727"/>
        </pc:sldMkLst>
      </pc:sldChg>
      <pc:sldChg chg="del">
        <pc:chgData name="weihua fang" userId="9f29805c97bea691" providerId="LiveId" clId="{7FD21FEB-D436-4778-BE30-E85563E9AFEE}" dt="2020-12-21T22:41:14.489" v="10" actId="47"/>
        <pc:sldMkLst>
          <pc:docMk/>
          <pc:sldMk cId="3009571786" sldId="728"/>
        </pc:sldMkLst>
      </pc:sldChg>
      <pc:sldChg chg="del">
        <pc:chgData name="weihua fang" userId="9f29805c97bea691" providerId="LiveId" clId="{7FD21FEB-D436-4778-BE30-E85563E9AFEE}" dt="2020-12-21T22:41:15.999" v="11" actId="47"/>
        <pc:sldMkLst>
          <pc:docMk/>
          <pc:sldMk cId="2625585414" sldId="729"/>
        </pc:sldMkLst>
      </pc:sldChg>
      <pc:sldChg chg="del">
        <pc:chgData name="weihua fang" userId="9f29805c97bea691" providerId="LiveId" clId="{7FD21FEB-D436-4778-BE30-E85563E9AFEE}" dt="2020-12-21T22:41:18.247" v="12" actId="47"/>
        <pc:sldMkLst>
          <pc:docMk/>
          <pc:sldMk cId="895790168" sldId="730"/>
        </pc:sldMkLst>
      </pc:sldChg>
      <pc:sldChg chg="del">
        <pc:chgData name="weihua fang" userId="9f29805c97bea691" providerId="LiveId" clId="{7FD21FEB-D436-4778-BE30-E85563E9AFEE}" dt="2020-12-21T22:41:21.527" v="13" actId="47"/>
        <pc:sldMkLst>
          <pc:docMk/>
          <pc:sldMk cId="1138713281" sldId="731"/>
        </pc:sldMkLst>
      </pc:sldChg>
      <pc:sldChg chg="del">
        <pc:chgData name="weihua fang" userId="9f29805c97bea691" providerId="LiveId" clId="{7FD21FEB-D436-4778-BE30-E85563E9AFEE}" dt="2020-12-21T22:40:49.175" v="4" actId="47"/>
        <pc:sldMkLst>
          <pc:docMk/>
          <pc:sldMk cId="4030688837" sldId="732"/>
        </pc:sldMkLst>
      </pc:sldChg>
      <pc:sldChg chg="del">
        <pc:chgData name="weihua fang" userId="9f29805c97bea691" providerId="LiveId" clId="{7FD21FEB-D436-4778-BE30-E85563E9AFEE}" dt="2020-12-21T22:41:08.913" v="5" actId="47"/>
        <pc:sldMkLst>
          <pc:docMk/>
          <pc:sldMk cId="431848518" sldId="733"/>
        </pc:sldMkLst>
      </pc:sldChg>
      <pc:sldChg chg="del">
        <pc:chgData name="weihua fang" userId="9f29805c97bea691" providerId="LiveId" clId="{7FD21FEB-D436-4778-BE30-E85563E9AFEE}" dt="2020-12-21T22:41:23.803" v="14" actId="47"/>
        <pc:sldMkLst>
          <pc:docMk/>
          <pc:sldMk cId="1871125389" sldId="734"/>
        </pc:sldMkLst>
      </pc:sldChg>
      <pc:sldChg chg="add del">
        <pc:chgData name="weihua fang" userId="9f29805c97bea691" providerId="LiveId" clId="{7FD21FEB-D436-4778-BE30-E85563E9AFEE}" dt="2020-12-22T05:41:05.433" v="73"/>
        <pc:sldMkLst>
          <pc:docMk/>
          <pc:sldMk cId="0" sldId="992"/>
        </pc:sldMkLst>
      </pc:sldChg>
      <pc:sldChg chg="add del">
        <pc:chgData name="weihua fang" userId="9f29805c97bea691" providerId="LiveId" clId="{7FD21FEB-D436-4778-BE30-E85563E9AFEE}" dt="2020-12-22T05:41:05.433" v="73"/>
        <pc:sldMkLst>
          <pc:docMk/>
          <pc:sldMk cId="0" sldId="993"/>
        </pc:sldMkLst>
      </pc:sldChg>
      <pc:sldMasterChg chg="modSldLayout">
        <pc:chgData name="weihua fang" userId="9f29805c97bea691" providerId="LiveId" clId="{7FD21FEB-D436-4778-BE30-E85563E9AFEE}" dt="2020-12-22T05:37:27.751" v="57" actId="14100"/>
        <pc:sldMasterMkLst>
          <pc:docMk/>
          <pc:sldMasterMk cId="0" sldId="2147483648"/>
        </pc:sldMasterMkLst>
        <pc:sldLayoutChg chg="modSp mod">
          <pc:chgData name="weihua fang" userId="9f29805c97bea691" providerId="LiveId" clId="{7FD21FEB-D436-4778-BE30-E85563E9AFEE}" dt="2020-12-22T05:37:19.289" v="56" actId="14100"/>
          <pc:sldLayoutMkLst>
            <pc:docMk/>
            <pc:sldMasterMk cId="0" sldId="2147483648"/>
            <pc:sldLayoutMk cId="0" sldId="2147483649"/>
          </pc:sldLayoutMkLst>
          <pc:spChg chg="mod">
            <ac:chgData name="weihua fang" userId="9f29805c97bea691" providerId="LiveId" clId="{7FD21FEB-D436-4778-BE30-E85563E9AFEE}" dt="2020-12-22T05:37:19.289" v="56" actId="14100"/>
            <ac:spMkLst>
              <pc:docMk/>
              <pc:sldMasterMk cId="0" sldId="2147483648"/>
              <pc:sldLayoutMk cId="0" sldId="2147483649"/>
              <ac:spMk id="15" creationId="{00000000-0000-0000-0000-000000000000}"/>
            </ac:spMkLst>
          </pc:spChg>
        </pc:sldLayoutChg>
        <pc:sldLayoutChg chg="modSp mod">
          <pc:chgData name="weihua fang" userId="9f29805c97bea691" providerId="LiveId" clId="{7FD21FEB-D436-4778-BE30-E85563E9AFEE}" dt="2020-12-22T05:37:27.751" v="57" actId="14100"/>
          <pc:sldLayoutMkLst>
            <pc:docMk/>
            <pc:sldMasterMk cId="0" sldId="2147483648"/>
            <pc:sldLayoutMk cId="0" sldId="2147483651"/>
          </pc:sldLayoutMkLst>
          <pc:spChg chg="mod">
            <ac:chgData name="weihua fang" userId="9f29805c97bea691" providerId="LiveId" clId="{7FD21FEB-D436-4778-BE30-E85563E9AFEE}" dt="2020-12-22T05:37:27.751" v="57" actId="14100"/>
            <ac:spMkLst>
              <pc:docMk/>
              <pc:sldMasterMk cId="0" sldId="2147483648"/>
              <pc:sldLayoutMk cId="0" sldId="2147483651"/>
              <ac:spMk id="15" creationId="{00000000-0000-0000-0000-000000000000}"/>
            </ac:spMkLst>
          </pc:spChg>
        </pc:sldLayoutChg>
      </pc:sldMasterChg>
    </pc:docChg>
  </pc:docChgLst>
  <pc:docChgLst>
    <pc:chgData name="fang weihua" userId="9f29805c97bea691" providerId="LiveId" clId="{B624DA9C-E475-A542-AF5F-D0D2BBD4998A}"/>
    <pc:docChg chg="undo custSel addSld delSld modSld">
      <pc:chgData name="fang weihua" userId="9f29805c97bea691" providerId="LiveId" clId="{B624DA9C-E475-A542-AF5F-D0D2BBD4998A}" dt="2021-06-10T10:31:12.855" v="359" actId="20577"/>
      <pc:docMkLst>
        <pc:docMk/>
      </pc:docMkLst>
      <pc:sldChg chg="modSp mod">
        <pc:chgData name="fang weihua" userId="9f29805c97bea691" providerId="LiveId" clId="{B624DA9C-E475-A542-AF5F-D0D2BBD4998A}" dt="2021-06-10T10:24:16.886" v="288" actId="20577"/>
        <pc:sldMkLst>
          <pc:docMk/>
          <pc:sldMk cId="0" sldId="256"/>
        </pc:sldMkLst>
        <pc:spChg chg="mod">
          <ac:chgData name="fang weihua" userId="9f29805c97bea691" providerId="LiveId" clId="{B624DA9C-E475-A542-AF5F-D0D2BBD4998A}" dt="2021-06-10T10:24:16.886" v="288" actId="20577"/>
          <ac:spMkLst>
            <pc:docMk/>
            <pc:sldMk cId="0" sldId="256"/>
            <ac:spMk id="33" creationId="{00000000-0000-0000-0000-000000000000}"/>
          </ac:spMkLst>
        </pc:spChg>
      </pc:sldChg>
      <pc:sldChg chg="add del">
        <pc:chgData name="fang weihua" userId="9f29805c97bea691" providerId="LiveId" clId="{B624DA9C-E475-A542-AF5F-D0D2BBD4998A}" dt="2021-06-10T10:24:07.074" v="286" actId="2696"/>
        <pc:sldMkLst>
          <pc:docMk/>
          <pc:sldMk cId="1603881320" sldId="257"/>
        </pc:sldMkLst>
      </pc:sldChg>
      <pc:sldChg chg="add del">
        <pc:chgData name="fang weihua" userId="9f29805c97bea691" providerId="LiveId" clId="{B624DA9C-E475-A542-AF5F-D0D2BBD4998A}" dt="2021-06-10T10:24:07.074" v="286" actId="2696"/>
        <pc:sldMkLst>
          <pc:docMk/>
          <pc:sldMk cId="121698865" sldId="259"/>
        </pc:sldMkLst>
      </pc:sldChg>
      <pc:sldChg chg="add del">
        <pc:chgData name="fang weihua" userId="9f29805c97bea691" providerId="LiveId" clId="{B624DA9C-E475-A542-AF5F-D0D2BBD4998A}" dt="2021-06-10T10:24:07.074" v="286" actId="2696"/>
        <pc:sldMkLst>
          <pc:docMk/>
          <pc:sldMk cId="4070204251" sldId="260"/>
        </pc:sldMkLst>
      </pc:sldChg>
      <pc:sldChg chg="add del">
        <pc:chgData name="fang weihua" userId="9f29805c97bea691" providerId="LiveId" clId="{B624DA9C-E475-A542-AF5F-D0D2BBD4998A}" dt="2021-06-10T10:24:07.074" v="286" actId="2696"/>
        <pc:sldMkLst>
          <pc:docMk/>
          <pc:sldMk cId="3661115139" sldId="261"/>
        </pc:sldMkLst>
      </pc:sldChg>
      <pc:sldChg chg="add del">
        <pc:chgData name="fang weihua" userId="9f29805c97bea691" providerId="LiveId" clId="{B624DA9C-E475-A542-AF5F-D0D2BBD4998A}" dt="2021-06-10T10:24:07.074" v="286" actId="2696"/>
        <pc:sldMkLst>
          <pc:docMk/>
          <pc:sldMk cId="2441573863" sldId="262"/>
        </pc:sldMkLst>
      </pc:sldChg>
      <pc:sldChg chg="del">
        <pc:chgData name="fang weihua" userId="9f29805c97bea691" providerId="LiveId" clId="{B624DA9C-E475-A542-AF5F-D0D2BBD4998A}" dt="2021-06-10T10:23:41.610" v="283" actId="2696"/>
        <pc:sldMkLst>
          <pc:docMk/>
          <pc:sldMk cId="0" sldId="301"/>
        </pc:sldMkLst>
      </pc:sldChg>
      <pc:sldChg chg="modSp mod">
        <pc:chgData name="fang weihua" userId="9f29805c97bea691" providerId="LiveId" clId="{B624DA9C-E475-A542-AF5F-D0D2BBD4998A}" dt="2021-06-10T10:23:46.634" v="284" actId="20577"/>
        <pc:sldMkLst>
          <pc:docMk/>
          <pc:sldMk cId="0" sldId="302"/>
        </pc:sldMkLst>
        <pc:spChg chg="mod">
          <ac:chgData name="fang weihua" userId="9f29805c97bea691" providerId="LiveId" clId="{B624DA9C-E475-A542-AF5F-D0D2BBD4998A}" dt="2021-06-10T10:23:46.634" v="284" actId="20577"/>
          <ac:spMkLst>
            <pc:docMk/>
            <pc:sldMk cId="0" sldId="302"/>
            <ac:spMk id="6" creationId="{00000000-0000-0000-0000-000000000000}"/>
          </ac:spMkLst>
        </pc:spChg>
      </pc:sldChg>
      <pc:sldChg chg="modSp mod">
        <pc:chgData name="fang weihua" userId="9f29805c97bea691" providerId="LiveId" clId="{B624DA9C-E475-A542-AF5F-D0D2BBD4998A}" dt="2021-06-10T10:23:51.776" v="285" actId="20577"/>
        <pc:sldMkLst>
          <pc:docMk/>
          <pc:sldMk cId="0" sldId="357"/>
        </pc:sldMkLst>
        <pc:spChg chg="mod">
          <ac:chgData name="fang weihua" userId="9f29805c97bea691" providerId="LiveId" clId="{B624DA9C-E475-A542-AF5F-D0D2BBD4998A}" dt="2021-06-10T10:23:51.776" v="285" actId="20577"/>
          <ac:spMkLst>
            <pc:docMk/>
            <pc:sldMk cId="0" sldId="357"/>
            <ac:spMk id="10" creationId="{00000000-0000-0000-0000-000000000000}"/>
          </ac:spMkLst>
        </pc:spChg>
      </pc:sldChg>
      <pc:sldChg chg="modSp">
        <pc:chgData name="fang weihua" userId="9f29805c97bea691" providerId="LiveId" clId="{B624DA9C-E475-A542-AF5F-D0D2BBD4998A}" dt="2021-06-10T10:27:56.024" v="355" actId="20577"/>
        <pc:sldMkLst>
          <pc:docMk/>
          <pc:sldMk cId="0" sldId="516"/>
        </pc:sldMkLst>
        <pc:graphicFrameChg chg="mod">
          <ac:chgData name="fang weihua" userId="9f29805c97bea691" providerId="LiveId" clId="{B624DA9C-E475-A542-AF5F-D0D2BBD4998A}" dt="2021-06-10T10:27:56.024" v="355" actId="20577"/>
          <ac:graphicFrameMkLst>
            <pc:docMk/>
            <pc:sldMk cId="0" sldId="516"/>
            <ac:graphicFrameMk id="20" creationId="{00000000-0000-0000-0000-000000000000}"/>
          </ac:graphicFrameMkLst>
        </pc:graphicFrameChg>
      </pc:sldChg>
      <pc:sldChg chg="modSp mod">
        <pc:chgData name="fang weihua" userId="9f29805c97bea691" providerId="LiveId" clId="{B624DA9C-E475-A542-AF5F-D0D2BBD4998A}" dt="2021-06-10T10:17:52.217" v="208" actId="20577"/>
        <pc:sldMkLst>
          <pc:docMk/>
          <pc:sldMk cId="0" sldId="518"/>
        </pc:sldMkLst>
        <pc:spChg chg="mod">
          <ac:chgData name="fang weihua" userId="9f29805c97bea691" providerId="LiveId" clId="{B624DA9C-E475-A542-AF5F-D0D2BBD4998A}" dt="2021-06-10T10:17:52.217" v="208" actId="20577"/>
          <ac:spMkLst>
            <pc:docMk/>
            <pc:sldMk cId="0" sldId="518"/>
            <ac:spMk id="9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14:40.417" v="5" actId="20577"/>
          <ac:spMkLst>
            <pc:docMk/>
            <pc:sldMk cId="0" sldId="518"/>
            <ac:spMk id="12" creationId="{00000000-0000-0000-0000-000000000000}"/>
          </ac:spMkLst>
        </pc:spChg>
      </pc:sldChg>
      <pc:sldChg chg="modSp mod">
        <pc:chgData name="fang weihua" userId="9f29805c97bea691" providerId="LiveId" clId="{B624DA9C-E475-A542-AF5F-D0D2BBD4998A}" dt="2021-06-10T10:25:16.885" v="329" actId="1076"/>
        <pc:sldMkLst>
          <pc:docMk/>
          <pc:sldMk cId="0" sldId="598"/>
        </pc:sldMkLst>
        <pc:spChg chg="mod">
          <ac:chgData name="fang weihua" userId="9f29805c97bea691" providerId="LiveId" clId="{B624DA9C-E475-A542-AF5F-D0D2BBD4998A}" dt="2021-06-10T10:25:05.829" v="328" actId="20577"/>
          <ac:spMkLst>
            <pc:docMk/>
            <pc:sldMk cId="0" sldId="598"/>
            <ac:spMk id="4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25:16.885" v="329" actId="1076"/>
          <ac:spMkLst>
            <pc:docMk/>
            <pc:sldMk cId="0" sldId="598"/>
            <ac:spMk id="5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25:16.885" v="329" actId="1076"/>
          <ac:spMkLst>
            <pc:docMk/>
            <pc:sldMk cId="0" sldId="598"/>
            <ac:spMk id="10" creationId="{00000000-0000-0000-0000-000000000000}"/>
          </ac:spMkLst>
        </pc:spChg>
      </pc:sldChg>
      <pc:sldChg chg="modSp mod">
        <pc:chgData name="fang weihua" userId="9f29805c97bea691" providerId="LiveId" clId="{B624DA9C-E475-A542-AF5F-D0D2BBD4998A}" dt="2021-06-10T10:25:32.962" v="331" actId="20577"/>
        <pc:sldMkLst>
          <pc:docMk/>
          <pc:sldMk cId="793806149" sldId="601"/>
        </pc:sldMkLst>
        <pc:spChg chg="mod">
          <ac:chgData name="fang weihua" userId="9f29805c97bea691" providerId="LiveId" clId="{B624DA9C-E475-A542-AF5F-D0D2BBD4998A}" dt="2021-06-10T10:25:32.962" v="331" actId="20577"/>
          <ac:spMkLst>
            <pc:docMk/>
            <pc:sldMk cId="793806149" sldId="601"/>
            <ac:spMk id="25" creationId="{00000000-0000-0000-0000-000000000000}"/>
          </ac:spMkLst>
        </pc:spChg>
      </pc:sldChg>
      <pc:sldChg chg="delSp modSp mod">
        <pc:chgData name="fang weihua" userId="9f29805c97bea691" providerId="LiveId" clId="{B624DA9C-E475-A542-AF5F-D0D2BBD4998A}" dt="2021-06-10T10:17:41.946" v="207" actId="20577"/>
        <pc:sldMkLst>
          <pc:docMk/>
          <pc:sldMk cId="0" sldId="666"/>
        </pc:sldMkLst>
        <pc:spChg chg="del mod">
          <ac:chgData name="fang weihua" userId="9f29805c97bea691" providerId="LiveId" clId="{B624DA9C-E475-A542-AF5F-D0D2BBD4998A}" dt="2021-06-10T10:16:59.743" v="190" actId="478"/>
          <ac:spMkLst>
            <pc:docMk/>
            <pc:sldMk cId="0" sldId="666"/>
            <ac:spMk id="13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17:04.626" v="191" actId="1076"/>
          <ac:spMkLst>
            <pc:docMk/>
            <pc:sldMk cId="0" sldId="666"/>
            <ac:spMk id="14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17:04.626" v="191" actId="1076"/>
          <ac:spMkLst>
            <pc:docMk/>
            <pc:sldMk cId="0" sldId="666"/>
            <ac:spMk id="15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17:33.924" v="199" actId="20577"/>
          <ac:spMkLst>
            <pc:docMk/>
            <pc:sldMk cId="0" sldId="666"/>
            <ac:spMk id="16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17:41.946" v="207" actId="20577"/>
          <ac:spMkLst>
            <pc:docMk/>
            <pc:sldMk cId="0" sldId="666"/>
            <ac:spMk id="17" creationId="{00000000-0000-0000-0000-000000000000}"/>
          </ac:spMkLst>
        </pc:spChg>
        <pc:spChg chg="del mod">
          <ac:chgData name="fang weihua" userId="9f29805c97bea691" providerId="LiveId" clId="{B624DA9C-E475-A542-AF5F-D0D2BBD4998A}" dt="2021-06-10T10:16:59.743" v="190" actId="478"/>
          <ac:spMkLst>
            <pc:docMk/>
            <pc:sldMk cId="0" sldId="666"/>
            <ac:spMk id="19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17:04.626" v="191" actId="1076"/>
          <ac:spMkLst>
            <pc:docMk/>
            <pc:sldMk cId="0" sldId="666"/>
            <ac:spMk id="22" creationId="{00000000-0000-0000-0000-000000000000}"/>
          </ac:spMkLst>
        </pc:spChg>
      </pc:sldChg>
      <pc:sldChg chg="del">
        <pc:chgData name="fang weihua" userId="9f29805c97bea691" providerId="LiveId" clId="{B624DA9C-E475-A542-AF5F-D0D2BBD4998A}" dt="2021-06-10T10:23:32.131" v="282" actId="2696"/>
        <pc:sldMkLst>
          <pc:docMk/>
          <pc:sldMk cId="0" sldId="671"/>
        </pc:sldMkLst>
      </pc:sldChg>
      <pc:sldChg chg="modSp mod">
        <pc:chgData name="fang weihua" userId="9f29805c97bea691" providerId="LiveId" clId="{B624DA9C-E475-A542-AF5F-D0D2BBD4998A}" dt="2021-06-10T10:18:23.886" v="210" actId="20577"/>
        <pc:sldMkLst>
          <pc:docMk/>
          <pc:sldMk cId="0" sldId="685"/>
        </pc:sldMkLst>
        <pc:spChg chg="mod">
          <ac:chgData name="fang weihua" userId="9f29805c97bea691" providerId="LiveId" clId="{B624DA9C-E475-A542-AF5F-D0D2BBD4998A}" dt="2021-06-10T10:18:23.886" v="210" actId="20577"/>
          <ac:spMkLst>
            <pc:docMk/>
            <pc:sldMk cId="0" sldId="685"/>
            <ac:spMk id="6" creationId="{00000000-0000-0000-0000-000000000000}"/>
          </ac:spMkLst>
        </pc:spChg>
      </pc:sldChg>
      <pc:sldChg chg="del">
        <pc:chgData name="fang weihua" userId="9f29805c97bea691" providerId="LiveId" clId="{B624DA9C-E475-A542-AF5F-D0D2BBD4998A}" dt="2021-06-10T10:23:41.610" v="283" actId="2696"/>
        <pc:sldMkLst>
          <pc:docMk/>
          <pc:sldMk cId="0" sldId="687"/>
        </pc:sldMkLst>
      </pc:sldChg>
      <pc:sldChg chg="del">
        <pc:chgData name="fang weihua" userId="9f29805c97bea691" providerId="LiveId" clId="{B624DA9C-E475-A542-AF5F-D0D2BBD4998A}" dt="2021-06-10T10:23:41.610" v="283" actId="2696"/>
        <pc:sldMkLst>
          <pc:docMk/>
          <pc:sldMk cId="0" sldId="688"/>
        </pc:sldMkLst>
      </pc:sldChg>
      <pc:sldChg chg="del">
        <pc:chgData name="fang weihua" userId="9f29805c97bea691" providerId="LiveId" clId="{B624DA9C-E475-A542-AF5F-D0D2BBD4998A}" dt="2021-06-10T10:23:41.610" v="283" actId="2696"/>
        <pc:sldMkLst>
          <pc:docMk/>
          <pc:sldMk cId="0" sldId="689"/>
        </pc:sldMkLst>
      </pc:sldChg>
      <pc:sldChg chg="del">
        <pc:chgData name="fang weihua" userId="9f29805c97bea691" providerId="LiveId" clId="{B624DA9C-E475-A542-AF5F-D0D2BBD4998A}" dt="2021-06-10T10:23:41.610" v="283" actId="2696"/>
        <pc:sldMkLst>
          <pc:docMk/>
          <pc:sldMk cId="0" sldId="691"/>
        </pc:sldMkLst>
      </pc:sldChg>
      <pc:sldChg chg="del">
        <pc:chgData name="fang weihua" userId="9f29805c97bea691" providerId="LiveId" clId="{B624DA9C-E475-A542-AF5F-D0D2BBD4998A}" dt="2021-06-10T10:18:17.288" v="209" actId="2696"/>
        <pc:sldMkLst>
          <pc:docMk/>
          <pc:sldMk cId="0" sldId="696"/>
        </pc:sldMkLst>
      </pc:sldChg>
      <pc:sldChg chg="modSp mod">
        <pc:chgData name="fang weihua" userId="9f29805c97bea691" providerId="LiveId" clId="{B624DA9C-E475-A542-AF5F-D0D2BBD4998A}" dt="2021-06-10T10:31:12.855" v="359" actId="20577"/>
        <pc:sldMkLst>
          <pc:docMk/>
          <pc:sldMk cId="0" sldId="699"/>
        </pc:sldMkLst>
        <pc:spChg chg="mod">
          <ac:chgData name="fang weihua" userId="9f29805c97bea691" providerId="LiveId" clId="{B624DA9C-E475-A542-AF5F-D0D2BBD4998A}" dt="2021-06-10T10:31:12.855" v="359" actId="20577"/>
          <ac:spMkLst>
            <pc:docMk/>
            <pc:sldMk cId="0" sldId="699"/>
            <ac:spMk id="6" creationId="{00000000-0000-0000-0000-000000000000}"/>
          </ac:spMkLst>
        </pc:spChg>
        <pc:spChg chg="mod">
          <ac:chgData name="fang weihua" userId="9f29805c97bea691" providerId="LiveId" clId="{B624DA9C-E475-A542-AF5F-D0D2BBD4998A}" dt="2021-06-10T10:31:06.871" v="356" actId="20577"/>
          <ac:spMkLst>
            <pc:docMk/>
            <pc:sldMk cId="0" sldId="699"/>
            <ac:spMk id="15" creationId="{00000000-0000-0000-0000-000000000000}"/>
          </ac:spMkLst>
        </pc:spChg>
      </pc:sldChg>
      <pc:sldChg chg="modSp del mod">
        <pc:chgData name="fang weihua" userId="9f29805c97bea691" providerId="LiveId" clId="{B624DA9C-E475-A542-AF5F-D0D2BBD4998A}" dt="2021-06-10T10:26:27.696" v="352" actId="2696"/>
        <pc:sldMkLst>
          <pc:docMk/>
          <pc:sldMk cId="0" sldId="720"/>
        </pc:sldMkLst>
        <pc:spChg chg="mod">
          <ac:chgData name="fang weihua" userId="9f29805c97bea691" providerId="LiveId" clId="{B624DA9C-E475-A542-AF5F-D0D2BBD4998A}" dt="2021-06-10T10:26:01.967" v="351" actId="20577"/>
          <ac:spMkLst>
            <pc:docMk/>
            <pc:sldMk cId="0" sldId="720"/>
            <ac:spMk id="4" creationId="{00000000-0000-0000-0000-000000000000}"/>
          </ac:spMkLst>
        </pc:spChg>
      </pc:sldChg>
      <pc:sldChg chg="del">
        <pc:chgData name="fang weihua" userId="9f29805c97bea691" providerId="LiveId" clId="{B624DA9C-E475-A542-AF5F-D0D2BBD4998A}" dt="2021-06-10T10:26:28.287" v="353" actId="2696"/>
        <pc:sldMkLst>
          <pc:docMk/>
          <pc:sldMk cId="0" sldId="721"/>
        </pc:sldMkLst>
      </pc:sldChg>
      <pc:sldChg chg="addSp delSp modSp mod">
        <pc:chgData name="fang weihua" userId="9f29805c97bea691" providerId="LiveId" clId="{B624DA9C-E475-A542-AF5F-D0D2BBD4998A}" dt="2021-06-10T10:20:34.243" v="223" actId="1076"/>
        <pc:sldMkLst>
          <pc:docMk/>
          <pc:sldMk cId="4280495496" sldId="724"/>
        </pc:sldMkLst>
        <pc:spChg chg="del">
          <ac:chgData name="fang weihua" userId="9f29805c97bea691" providerId="LiveId" clId="{B624DA9C-E475-A542-AF5F-D0D2BBD4998A}" dt="2021-06-10T10:20:11.167" v="214" actId="478"/>
          <ac:spMkLst>
            <pc:docMk/>
            <pc:sldMk cId="4280495496" sldId="724"/>
            <ac:spMk id="12" creationId="{54904A36-7F58-47EE-AAB2-BE555B10CC38}"/>
          </ac:spMkLst>
        </pc:spChg>
        <pc:picChg chg="add mod">
          <ac:chgData name="fang weihua" userId="9f29805c97bea691" providerId="LiveId" clId="{B624DA9C-E475-A542-AF5F-D0D2BBD4998A}" dt="2021-06-10T10:20:34.243" v="223" actId="1076"/>
          <ac:picMkLst>
            <pc:docMk/>
            <pc:sldMk cId="4280495496" sldId="724"/>
            <ac:picMk id="8" creationId="{8BFC16D1-3954-964E-93FC-48F83EEE7723}"/>
          </ac:picMkLst>
        </pc:picChg>
        <pc:picChg chg="del">
          <ac:chgData name="fang weihua" userId="9f29805c97bea691" providerId="LiveId" clId="{B624DA9C-E475-A542-AF5F-D0D2BBD4998A}" dt="2021-06-10T10:20:12.719" v="215" actId="478"/>
          <ac:picMkLst>
            <pc:docMk/>
            <pc:sldMk cId="4280495496" sldId="724"/>
            <ac:picMk id="11" creationId="{8F36D9CA-3942-4BF5-B896-DF5EEA8BE5C3}"/>
          </ac:picMkLst>
        </pc:picChg>
        <pc:picChg chg="del">
          <ac:chgData name="fang weihua" userId="9f29805c97bea691" providerId="LiveId" clId="{B624DA9C-E475-A542-AF5F-D0D2BBD4998A}" dt="2021-06-10T10:20:11.167" v="214" actId="478"/>
          <ac:picMkLst>
            <pc:docMk/>
            <pc:sldMk cId="4280495496" sldId="724"/>
            <ac:picMk id="13" creationId="{4CAF8132-3DF7-473A-8668-BEB1FB06D738}"/>
          </ac:picMkLst>
        </pc:picChg>
      </pc:sldChg>
      <pc:sldChg chg="add del">
        <pc:chgData name="fang weihua" userId="9f29805c97bea691" providerId="LiveId" clId="{B624DA9C-E475-A542-AF5F-D0D2BBD4998A}" dt="2021-06-10T10:24:07.074" v="286" actId="2696"/>
        <pc:sldMkLst>
          <pc:docMk/>
          <pc:sldMk cId="2053730606" sldId="725"/>
        </pc:sldMkLst>
      </pc:sldChg>
      <pc:sldChg chg="add del">
        <pc:chgData name="fang weihua" userId="9f29805c97bea691" providerId="LiveId" clId="{B624DA9C-E475-A542-AF5F-D0D2BBD4998A}" dt="2021-06-10T10:24:07.074" v="286" actId="2696"/>
        <pc:sldMkLst>
          <pc:docMk/>
          <pc:sldMk cId="329526558" sldId="726"/>
        </pc:sldMkLst>
      </pc:sldChg>
      <pc:sldChg chg="delSp add del mod">
        <pc:chgData name="fang weihua" userId="9f29805c97bea691" providerId="LiveId" clId="{B624DA9C-E475-A542-AF5F-D0D2BBD4998A}" dt="2021-06-10T10:20:38.129" v="224" actId="2696"/>
        <pc:sldMkLst>
          <pc:docMk/>
          <pc:sldMk cId="3528927068" sldId="727"/>
        </pc:sldMkLst>
        <pc:picChg chg="del">
          <ac:chgData name="fang weihua" userId="9f29805c97bea691" providerId="LiveId" clId="{B624DA9C-E475-A542-AF5F-D0D2BBD4998A}" dt="2021-06-10T10:20:22.222" v="217" actId="21"/>
          <ac:picMkLst>
            <pc:docMk/>
            <pc:sldMk cId="3528927068" sldId="727"/>
            <ac:picMk id="3" creationId="{00000000-0000-0000-0000-000000000000}"/>
          </ac:picMkLst>
        </pc:picChg>
      </pc:sldChg>
      <pc:sldChg chg="addSp delSp modSp add del mod">
        <pc:chgData name="fang weihua" userId="9f29805c97bea691" providerId="LiveId" clId="{B624DA9C-E475-A542-AF5F-D0D2BBD4998A}" dt="2021-06-10T10:23:23.948" v="276" actId="2696"/>
        <pc:sldMkLst>
          <pc:docMk/>
          <pc:sldMk cId="608955889" sldId="728"/>
        </pc:sldMkLst>
        <pc:picChg chg="del">
          <ac:chgData name="fang weihua" userId="9f29805c97bea691" providerId="LiveId" clId="{B624DA9C-E475-A542-AF5F-D0D2BBD4998A}" dt="2021-06-10T10:21:37.430" v="235" actId="21"/>
          <ac:picMkLst>
            <pc:docMk/>
            <pc:sldMk cId="608955889" sldId="728"/>
            <ac:picMk id="3" creationId="{00000000-0000-0000-0000-000000000000}"/>
          </ac:picMkLst>
        </pc:picChg>
        <pc:picChg chg="add del mod">
          <ac:chgData name="fang weihua" userId="9f29805c97bea691" providerId="LiveId" clId="{B624DA9C-E475-A542-AF5F-D0D2BBD4998A}" dt="2021-06-10T10:23:12.763" v="270" actId="21"/>
          <ac:picMkLst>
            <pc:docMk/>
            <pc:sldMk cId="608955889" sldId="728"/>
            <ac:picMk id="4" creationId="{A717F6E2-21D7-2444-80B0-709EDFCC967F}"/>
          </ac:picMkLst>
        </pc:picChg>
      </pc:sldChg>
      <pc:sldChg chg="delSp add del mod">
        <pc:chgData name="fang weihua" userId="9f29805c97bea691" providerId="LiveId" clId="{B624DA9C-E475-A542-AF5F-D0D2BBD4998A}" dt="2021-06-10T10:23:24.193" v="277" actId="2696"/>
        <pc:sldMkLst>
          <pc:docMk/>
          <pc:sldMk cId="2581514815" sldId="729"/>
        </pc:sldMkLst>
        <pc:picChg chg="del">
          <ac:chgData name="fang weihua" userId="9f29805c97bea691" providerId="LiveId" clId="{B624DA9C-E475-A542-AF5F-D0D2BBD4998A}" dt="2021-06-10T10:21:54.487" v="241" actId="21"/>
          <ac:picMkLst>
            <pc:docMk/>
            <pc:sldMk cId="2581514815" sldId="729"/>
            <ac:picMk id="2" creationId="{00000000-0000-0000-0000-000000000000}"/>
          </ac:picMkLst>
        </pc:picChg>
      </pc:sldChg>
      <pc:sldChg chg="delSp add del mod">
        <pc:chgData name="fang weihua" userId="9f29805c97bea691" providerId="LiveId" clId="{B624DA9C-E475-A542-AF5F-D0D2BBD4998A}" dt="2021-06-10T10:23:24.465" v="278" actId="2696"/>
        <pc:sldMkLst>
          <pc:docMk/>
          <pc:sldMk cId="87944115" sldId="730"/>
        </pc:sldMkLst>
        <pc:picChg chg="del">
          <ac:chgData name="fang weihua" userId="9f29805c97bea691" providerId="LiveId" clId="{B624DA9C-E475-A542-AF5F-D0D2BBD4998A}" dt="2021-06-10T10:22:10.027" v="246" actId="21"/>
          <ac:picMkLst>
            <pc:docMk/>
            <pc:sldMk cId="87944115" sldId="730"/>
            <ac:picMk id="3" creationId="{00000000-0000-0000-0000-000000000000}"/>
          </ac:picMkLst>
        </pc:picChg>
      </pc:sldChg>
      <pc:sldChg chg="delSp add del mod">
        <pc:chgData name="fang weihua" userId="9f29805c97bea691" providerId="LiveId" clId="{B624DA9C-E475-A542-AF5F-D0D2BBD4998A}" dt="2021-06-10T10:23:24.722" v="279" actId="2696"/>
        <pc:sldMkLst>
          <pc:docMk/>
          <pc:sldMk cId="703398872" sldId="731"/>
        </pc:sldMkLst>
        <pc:picChg chg="del">
          <ac:chgData name="fang weihua" userId="9f29805c97bea691" providerId="LiveId" clId="{B624DA9C-E475-A542-AF5F-D0D2BBD4998A}" dt="2021-06-10T10:22:24.042" v="251" actId="21"/>
          <ac:picMkLst>
            <pc:docMk/>
            <pc:sldMk cId="703398872" sldId="731"/>
            <ac:picMk id="2" creationId="{00000000-0000-0000-0000-000000000000}"/>
          </ac:picMkLst>
        </pc:picChg>
      </pc:sldChg>
      <pc:sldChg chg="delSp add del mod">
        <pc:chgData name="fang weihua" userId="9f29805c97bea691" providerId="LiveId" clId="{B624DA9C-E475-A542-AF5F-D0D2BBD4998A}" dt="2021-06-10T10:23:25.141" v="280" actId="2696"/>
        <pc:sldMkLst>
          <pc:docMk/>
          <pc:sldMk cId="995746666" sldId="732"/>
        </pc:sldMkLst>
        <pc:picChg chg="del">
          <ac:chgData name="fang weihua" userId="9f29805c97bea691" providerId="LiveId" clId="{B624DA9C-E475-A542-AF5F-D0D2BBD4998A}" dt="2021-06-10T10:22:36.226" v="255" actId="21"/>
          <ac:picMkLst>
            <pc:docMk/>
            <pc:sldMk cId="995746666" sldId="732"/>
            <ac:picMk id="3" creationId="{00000000-0000-0000-0000-000000000000}"/>
          </ac:picMkLst>
        </pc:picChg>
      </pc:sldChg>
      <pc:sldChg chg="addSp delSp modSp add del mod">
        <pc:chgData name="fang weihua" userId="9f29805c97bea691" providerId="LiveId" clId="{B624DA9C-E475-A542-AF5F-D0D2BBD4998A}" dt="2021-06-10T10:23:25.559" v="281" actId="2696"/>
        <pc:sldMkLst>
          <pc:docMk/>
          <pc:sldMk cId="2765046687" sldId="733"/>
        </pc:sldMkLst>
        <pc:picChg chg="del">
          <ac:chgData name="fang weihua" userId="9f29805c97bea691" providerId="LiveId" clId="{B624DA9C-E475-A542-AF5F-D0D2BBD4998A}" dt="2021-06-10T10:22:59.749" v="265" actId="21"/>
          <ac:picMkLst>
            <pc:docMk/>
            <pc:sldMk cId="2765046687" sldId="733"/>
            <ac:picMk id="2" creationId="{00000000-0000-0000-0000-000000000000}"/>
          </ac:picMkLst>
        </pc:picChg>
        <pc:picChg chg="add del mod">
          <ac:chgData name="fang weihua" userId="9f29805c97bea691" providerId="LiveId" clId="{B624DA9C-E475-A542-AF5F-D0D2BBD4998A}" dt="2021-06-10T10:22:57.796" v="264" actId="478"/>
          <ac:picMkLst>
            <pc:docMk/>
            <pc:sldMk cId="2765046687" sldId="733"/>
            <ac:picMk id="3" creationId="{00000000-0000-0000-0000-000000000000}"/>
          </ac:picMkLst>
        </pc:picChg>
      </pc:sldChg>
      <pc:sldChg chg="addSp delSp modSp add mod">
        <pc:chgData name="fang weihua" userId="9f29805c97bea691" providerId="LiveId" clId="{B624DA9C-E475-A542-AF5F-D0D2BBD4998A}" dt="2021-06-10T10:21:50.689" v="240" actId="1076"/>
        <pc:sldMkLst>
          <pc:docMk/>
          <pc:sldMk cId="267300453" sldId="734"/>
        </pc:sldMkLst>
        <pc:picChg chg="add mod">
          <ac:chgData name="fang weihua" userId="9f29805c97bea691" providerId="LiveId" clId="{B624DA9C-E475-A542-AF5F-D0D2BBD4998A}" dt="2021-06-10T10:21:50.689" v="240" actId="1076"/>
          <ac:picMkLst>
            <pc:docMk/>
            <pc:sldMk cId="267300453" sldId="734"/>
            <ac:picMk id="6" creationId="{740607B4-5AD0-0341-BA1E-EF730A9A2167}"/>
          </ac:picMkLst>
        </pc:picChg>
        <pc:picChg chg="del">
          <ac:chgData name="fang weihua" userId="9f29805c97bea691" providerId="LiveId" clId="{B624DA9C-E475-A542-AF5F-D0D2BBD4998A}" dt="2021-06-10T10:21:11.131" v="230" actId="478"/>
          <ac:picMkLst>
            <pc:docMk/>
            <pc:sldMk cId="267300453" sldId="734"/>
            <ac:picMk id="8" creationId="{8BFC16D1-3954-964E-93FC-48F83EEE7723}"/>
          </ac:picMkLst>
        </pc:picChg>
      </pc:sldChg>
      <pc:sldChg chg="add del">
        <pc:chgData name="fang weihua" userId="9f29805c97bea691" providerId="LiveId" clId="{B624DA9C-E475-A542-AF5F-D0D2BBD4998A}" dt="2021-06-10T10:20:16.563" v="216" actId="2696"/>
        <pc:sldMkLst>
          <pc:docMk/>
          <pc:sldMk cId="4114675384" sldId="734"/>
        </pc:sldMkLst>
      </pc:sldChg>
      <pc:sldChg chg="addSp delSp modSp add mod">
        <pc:chgData name="fang weihua" userId="9f29805c97bea691" providerId="LiveId" clId="{B624DA9C-E475-A542-AF5F-D0D2BBD4998A}" dt="2021-06-10T10:22:05.359" v="245" actId="14100"/>
        <pc:sldMkLst>
          <pc:docMk/>
          <pc:sldMk cId="1481397961" sldId="735"/>
        </pc:sldMkLst>
        <pc:picChg chg="add mod">
          <ac:chgData name="fang weihua" userId="9f29805c97bea691" providerId="LiveId" clId="{B624DA9C-E475-A542-AF5F-D0D2BBD4998A}" dt="2021-06-10T10:22:05.359" v="245" actId="14100"/>
          <ac:picMkLst>
            <pc:docMk/>
            <pc:sldMk cId="1481397961" sldId="735"/>
            <ac:picMk id="6" creationId="{4D1E6951-55B1-B64C-9411-A623F44DC5ED}"/>
          </ac:picMkLst>
        </pc:picChg>
        <pc:picChg chg="del">
          <ac:chgData name="fang weihua" userId="9f29805c97bea691" providerId="LiveId" clId="{B624DA9C-E475-A542-AF5F-D0D2BBD4998A}" dt="2021-06-10T10:21:14" v="231" actId="478"/>
          <ac:picMkLst>
            <pc:docMk/>
            <pc:sldMk cId="1481397961" sldId="735"/>
            <ac:picMk id="8" creationId="{8BFC16D1-3954-964E-93FC-48F83EEE7723}"/>
          </ac:picMkLst>
        </pc:picChg>
      </pc:sldChg>
      <pc:sldChg chg="addSp delSp modSp add mod">
        <pc:chgData name="fang weihua" userId="9f29805c97bea691" providerId="LiveId" clId="{B624DA9C-E475-A542-AF5F-D0D2BBD4998A}" dt="2021-06-10T10:22:19.388" v="250" actId="14100"/>
        <pc:sldMkLst>
          <pc:docMk/>
          <pc:sldMk cId="1687680018" sldId="736"/>
        </pc:sldMkLst>
        <pc:picChg chg="add mod">
          <ac:chgData name="fang weihua" userId="9f29805c97bea691" providerId="LiveId" clId="{B624DA9C-E475-A542-AF5F-D0D2BBD4998A}" dt="2021-06-10T10:22:19.388" v="250" actId="14100"/>
          <ac:picMkLst>
            <pc:docMk/>
            <pc:sldMk cId="1687680018" sldId="736"/>
            <ac:picMk id="6" creationId="{A981AF5E-3261-5041-9573-26416B0DBB43}"/>
          </ac:picMkLst>
        </pc:picChg>
        <pc:picChg chg="del">
          <ac:chgData name="fang weihua" userId="9f29805c97bea691" providerId="LiveId" clId="{B624DA9C-E475-A542-AF5F-D0D2BBD4998A}" dt="2021-06-10T10:21:15.969" v="232" actId="478"/>
          <ac:picMkLst>
            <pc:docMk/>
            <pc:sldMk cId="1687680018" sldId="736"/>
            <ac:picMk id="8" creationId="{8BFC16D1-3954-964E-93FC-48F83EEE7723}"/>
          </ac:picMkLst>
        </pc:picChg>
      </pc:sldChg>
      <pc:sldChg chg="addSp delSp modSp add mod">
        <pc:chgData name="fang weihua" userId="9f29805c97bea691" providerId="LiveId" clId="{B624DA9C-E475-A542-AF5F-D0D2BBD4998A}" dt="2021-06-10T10:22:31.100" v="254" actId="1076"/>
        <pc:sldMkLst>
          <pc:docMk/>
          <pc:sldMk cId="1404862185" sldId="737"/>
        </pc:sldMkLst>
        <pc:picChg chg="add mod">
          <ac:chgData name="fang weihua" userId="9f29805c97bea691" providerId="LiveId" clId="{B624DA9C-E475-A542-AF5F-D0D2BBD4998A}" dt="2021-06-10T10:22:31.100" v="254" actId="1076"/>
          <ac:picMkLst>
            <pc:docMk/>
            <pc:sldMk cId="1404862185" sldId="737"/>
            <ac:picMk id="6" creationId="{F631ACA9-245E-FB47-B8E4-235ED39BFF62}"/>
          </ac:picMkLst>
        </pc:picChg>
        <pc:picChg chg="del">
          <ac:chgData name="fang weihua" userId="9f29805c97bea691" providerId="LiveId" clId="{B624DA9C-E475-A542-AF5F-D0D2BBD4998A}" dt="2021-06-10T10:21:18.770" v="233" actId="478"/>
          <ac:picMkLst>
            <pc:docMk/>
            <pc:sldMk cId="1404862185" sldId="737"/>
            <ac:picMk id="8" creationId="{8BFC16D1-3954-964E-93FC-48F83EEE7723}"/>
          </ac:picMkLst>
        </pc:picChg>
      </pc:sldChg>
      <pc:sldChg chg="addSp delSp modSp add mod">
        <pc:chgData name="fang weihua" userId="9f29805c97bea691" providerId="LiveId" clId="{B624DA9C-E475-A542-AF5F-D0D2BBD4998A}" dt="2021-06-10T10:22:43.239" v="258" actId="1076"/>
        <pc:sldMkLst>
          <pc:docMk/>
          <pc:sldMk cId="1657046334" sldId="738"/>
        </pc:sldMkLst>
        <pc:picChg chg="add mod">
          <ac:chgData name="fang weihua" userId="9f29805c97bea691" providerId="LiveId" clId="{B624DA9C-E475-A542-AF5F-D0D2BBD4998A}" dt="2021-06-10T10:22:43.239" v="258" actId="1076"/>
          <ac:picMkLst>
            <pc:docMk/>
            <pc:sldMk cId="1657046334" sldId="738"/>
            <ac:picMk id="6" creationId="{C92DC5AC-0826-014E-B64C-C7CFE85424ED}"/>
          </ac:picMkLst>
        </pc:picChg>
        <pc:picChg chg="del">
          <ac:chgData name="fang weihua" userId="9f29805c97bea691" providerId="LiveId" clId="{B624DA9C-E475-A542-AF5F-D0D2BBD4998A}" dt="2021-06-10T10:21:21.909" v="234" actId="478"/>
          <ac:picMkLst>
            <pc:docMk/>
            <pc:sldMk cId="1657046334" sldId="738"/>
            <ac:picMk id="8" creationId="{8BFC16D1-3954-964E-93FC-48F83EEE7723}"/>
          </ac:picMkLst>
        </pc:picChg>
      </pc:sldChg>
      <pc:sldChg chg="addSp delSp modSp add mod">
        <pc:chgData name="fang weihua" userId="9f29805c97bea691" providerId="LiveId" clId="{B624DA9C-E475-A542-AF5F-D0D2BBD4998A}" dt="2021-06-10T10:23:21.276" v="275" actId="14100"/>
        <pc:sldMkLst>
          <pc:docMk/>
          <pc:sldMk cId="1865042358" sldId="739"/>
        </pc:sldMkLst>
        <pc:picChg chg="del">
          <ac:chgData name="fang weihua" userId="9f29805c97bea691" providerId="LiveId" clId="{B624DA9C-E475-A542-AF5F-D0D2BBD4998A}" dt="2021-06-10T10:23:14.469" v="271" actId="478"/>
          <ac:picMkLst>
            <pc:docMk/>
            <pc:sldMk cId="1865042358" sldId="739"/>
            <ac:picMk id="6" creationId="{C92DC5AC-0826-014E-B64C-C7CFE85424ED}"/>
          </ac:picMkLst>
        </pc:picChg>
        <pc:picChg chg="add mod">
          <ac:chgData name="fang weihua" userId="9f29805c97bea691" providerId="LiveId" clId="{B624DA9C-E475-A542-AF5F-D0D2BBD4998A}" dt="2021-06-10T10:23:21.276" v="275" actId="14100"/>
          <ac:picMkLst>
            <pc:docMk/>
            <pc:sldMk cId="1865042358" sldId="739"/>
            <ac:picMk id="7" creationId="{C5A4CFFB-4715-1D40-8E7D-B83315324A86}"/>
          </ac:picMkLst>
        </pc:picChg>
      </pc:sldChg>
      <pc:sldChg chg="add del">
        <pc:chgData name="fang weihua" userId="9f29805c97bea691" providerId="LiveId" clId="{B624DA9C-E475-A542-AF5F-D0D2BBD4998A}" dt="2021-06-10T10:23:07.660" v="268"/>
        <pc:sldMkLst>
          <pc:docMk/>
          <pc:sldMk cId="2699986441" sldId="739"/>
        </pc:sldMkLst>
      </pc:sldChg>
      <pc:sldMasterChg chg="delSldLayout">
        <pc:chgData name="fang weihua" userId="9f29805c97bea691" providerId="LiveId" clId="{B624DA9C-E475-A542-AF5F-D0D2BBD4998A}" dt="2021-06-10T10:24:07.074" v="286" actId="2696"/>
        <pc:sldMasterMkLst>
          <pc:docMk/>
          <pc:sldMasterMk cId="0" sldId="2147483648"/>
        </pc:sldMasterMkLst>
        <pc:sldLayoutChg chg="del">
          <pc:chgData name="fang weihua" userId="9f29805c97bea691" providerId="LiveId" clId="{B624DA9C-E475-A542-AF5F-D0D2BBD4998A}" dt="2021-06-10T10:24:07.074" v="286" actId="2696"/>
          <pc:sldLayoutMkLst>
            <pc:docMk/>
            <pc:sldMasterMk cId="0" sldId="2147483648"/>
            <pc:sldLayoutMk cId="564433911" sldId="214748365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#1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F402D-87A5-4613-9E20-5819282AA837}" type="doc">
      <dgm:prSet loTypeId="urn:microsoft.com/office/officeart/2005/8/layout/radial3" loCatId="relationship" qsTypeId="urn:microsoft.com/office/officeart/2005/8/quickstyle/simple1#1" qsCatId="simple" csTypeId="urn:microsoft.com/office/officeart/2005/8/colors/accent5_2#1" csCatId="accent5" phldr="1"/>
      <dgm:spPr/>
      <dgm:t>
        <a:bodyPr/>
        <a:lstStyle/>
        <a:p>
          <a:endParaRPr lang="zh-CN" altLang="en-US"/>
        </a:p>
      </dgm:t>
    </dgm:pt>
    <dgm:pt modelId="{76168041-C66E-4774-B758-AB45A8A5DDDC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dirty="0"/>
            <a:t>房屋、交通、公共服务设施、基础设施等</a:t>
          </a:r>
        </a:p>
      </dgm:t>
    </dgm:pt>
    <dgm:pt modelId="{E4F1943D-1799-41E6-81DC-A28FB838C9A6}" type="parTrans" cxnId="{63DC9450-3535-4FC8-84F9-4834DB7B45F2}">
      <dgm:prSet/>
      <dgm:spPr/>
      <dgm:t>
        <a:bodyPr/>
        <a:lstStyle/>
        <a:p>
          <a:endParaRPr lang="zh-CN" altLang="en-US"/>
        </a:p>
      </dgm:t>
    </dgm:pt>
    <dgm:pt modelId="{D2E18E3C-B355-4D53-A738-5295AF211146}" type="sibTrans" cxnId="{63DC9450-3535-4FC8-84F9-4834DB7B45F2}">
      <dgm:prSet/>
      <dgm:spPr/>
      <dgm:t>
        <a:bodyPr/>
        <a:lstStyle/>
        <a:p>
          <a:endParaRPr lang="zh-CN" altLang="en-US"/>
        </a:p>
      </dgm:t>
    </dgm:pt>
    <dgm:pt modelId="{FCAD9075-A2FF-4DD9-93B1-37CF37F6B430}">
      <dgm:prSet phldrT="[文本]"/>
      <dgm:spPr/>
      <dgm:t>
        <a:bodyPr/>
        <a:lstStyle/>
        <a:p>
          <a:r>
            <a:rPr lang="zh-CN" altLang="en-US" dirty="0"/>
            <a:t>地震</a:t>
          </a:r>
        </a:p>
      </dgm:t>
    </dgm:pt>
    <dgm:pt modelId="{8863D990-D6C6-4F57-9C8E-5D58A8D34ED7}" type="parTrans" cxnId="{C826E347-B4EE-4360-BAFE-902038D7204E}">
      <dgm:prSet/>
      <dgm:spPr/>
      <dgm:t>
        <a:bodyPr/>
        <a:lstStyle/>
        <a:p>
          <a:endParaRPr lang="zh-CN" altLang="en-US"/>
        </a:p>
      </dgm:t>
    </dgm:pt>
    <dgm:pt modelId="{198424AF-4ADA-490A-A21D-DBED28C0C999}" type="sibTrans" cxnId="{C826E347-B4EE-4360-BAFE-902038D7204E}">
      <dgm:prSet/>
      <dgm:spPr/>
      <dgm:t>
        <a:bodyPr/>
        <a:lstStyle/>
        <a:p>
          <a:endParaRPr lang="zh-CN" altLang="en-US"/>
        </a:p>
      </dgm:t>
    </dgm:pt>
    <dgm:pt modelId="{B01D1CA9-FB26-40D7-9AD4-90866E968817}">
      <dgm:prSet phldrT="[文本]"/>
      <dgm:spPr/>
      <dgm:t>
        <a:bodyPr/>
        <a:lstStyle/>
        <a:p>
          <a:r>
            <a:rPr lang="zh-CN" altLang="en-US" dirty="0"/>
            <a:t>地质</a:t>
          </a:r>
        </a:p>
      </dgm:t>
    </dgm:pt>
    <dgm:pt modelId="{04A5C9D4-177B-48D4-8240-4CD1787E4C15}" type="parTrans" cxnId="{22324FE8-468C-4EA8-9D7B-6B2F34A891E6}">
      <dgm:prSet/>
      <dgm:spPr/>
      <dgm:t>
        <a:bodyPr/>
        <a:lstStyle/>
        <a:p>
          <a:endParaRPr lang="zh-CN" altLang="en-US"/>
        </a:p>
      </dgm:t>
    </dgm:pt>
    <dgm:pt modelId="{9E007AA1-FECF-44B6-AE9B-BA4B5D3B33C2}" type="sibTrans" cxnId="{22324FE8-468C-4EA8-9D7B-6B2F34A891E6}">
      <dgm:prSet/>
      <dgm:spPr/>
      <dgm:t>
        <a:bodyPr/>
        <a:lstStyle/>
        <a:p>
          <a:endParaRPr lang="zh-CN" altLang="en-US"/>
        </a:p>
      </dgm:t>
    </dgm:pt>
    <dgm:pt modelId="{2119D24A-804F-420E-8F60-FD04DE94E304}">
      <dgm:prSet phldrT="[文本]"/>
      <dgm:spPr/>
      <dgm:t>
        <a:bodyPr/>
        <a:lstStyle/>
        <a:p>
          <a:r>
            <a:rPr lang="zh-CN" altLang="en-US" dirty="0"/>
            <a:t>气象</a:t>
          </a:r>
        </a:p>
      </dgm:t>
    </dgm:pt>
    <dgm:pt modelId="{508FACF0-0C8A-41AD-AEB0-80854BC01FE5}" type="parTrans" cxnId="{90464D23-DC0F-4DF3-AE9E-0DEEDF51A083}">
      <dgm:prSet/>
      <dgm:spPr/>
      <dgm:t>
        <a:bodyPr/>
        <a:lstStyle/>
        <a:p>
          <a:endParaRPr lang="zh-CN" altLang="en-US"/>
        </a:p>
      </dgm:t>
    </dgm:pt>
    <dgm:pt modelId="{A4AD5078-3486-410D-A99D-0BABE93600EF}" type="sibTrans" cxnId="{90464D23-DC0F-4DF3-AE9E-0DEEDF51A083}">
      <dgm:prSet/>
      <dgm:spPr/>
      <dgm:t>
        <a:bodyPr/>
        <a:lstStyle/>
        <a:p>
          <a:endParaRPr lang="zh-CN" altLang="en-US"/>
        </a:p>
      </dgm:t>
    </dgm:pt>
    <dgm:pt modelId="{D4A9002B-58F5-4C0C-A8F6-98FB461DF3CD}">
      <dgm:prSet phldrT="[文本]"/>
      <dgm:spPr/>
      <dgm:t>
        <a:bodyPr/>
        <a:lstStyle/>
        <a:p>
          <a:r>
            <a:rPr lang="zh-CN" altLang="en-US" dirty="0"/>
            <a:t>水旱</a:t>
          </a:r>
        </a:p>
      </dgm:t>
    </dgm:pt>
    <dgm:pt modelId="{CE508A28-7569-4E8B-B173-6C2ADD917A6D}" type="parTrans" cxnId="{47BB91A5-6272-42B1-8B10-DF4D60D32043}">
      <dgm:prSet/>
      <dgm:spPr/>
      <dgm:t>
        <a:bodyPr/>
        <a:lstStyle/>
        <a:p>
          <a:endParaRPr lang="zh-CN" altLang="en-US"/>
        </a:p>
      </dgm:t>
    </dgm:pt>
    <dgm:pt modelId="{46ABB26B-6584-45BE-B2B9-68B1C88EC25E}" type="sibTrans" cxnId="{47BB91A5-6272-42B1-8B10-DF4D60D32043}">
      <dgm:prSet/>
      <dgm:spPr/>
      <dgm:t>
        <a:bodyPr/>
        <a:lstStyle/>
        <a:p>
          <a:endParaRPr lang="zh-CN" altLang="en-US"/>
        </a:p>
      </dgm:t>
    </dgm:pt>
    <dgm:pt modelId="{5A0511E3-E456-420E-8F4D-955B3BE5B157}">
      <dgm:prSet phldrT="[文本]"/>
      <dgm:spPr/>
      <dgm:t>
        <a:bodyPr/>
        <a:lstStyle/>
        <a:p>
          <a:r>
            <a:rPr lang="zh-CN" altLang="en-US" dirty="0"/>
            <a:t>海洋</a:t>
          </a:r>
        </a:p>
      </dgm:t>
    </dgm:pt>
    <dgm:pt modelId="{B418E049-DD8C-47FC-B84B-63C9F89101BD}" type="parTrans" cxnId="{4DCF7E5E-9ECF-4BC7-B570-910D5BA01D00}">
      <dgm:prSet/>
      <dgm:spPr/>
      <dgm:t>
        <a:bodyPr/>
        <a:lstStyle/>
        <a:p>
          <a:endParaRPr lang="zh-CN" altLang="en-US"/>
        </a:p>
      </dgm:t>
    </dgm:pt>
    <dgm:pt modelId="{4413DBD6-DABF-4CCA-8AC9-A573898D794A}" type="sibTrans" cxnId="{4DCF7E5E-9ECF-4BC7-B570-910D5BA01D00}">
      <dgm:prSet/>
      <dgm:spPr/>
      <dgm:t>
        <a:bodyPr/>
        <a:lstStyle/>
        <a:p>
          <a:endParaRPr lang="zh-CN" altLang="en-US"/>
        </a:p>
      </dgm:t>
    </dgm:pt>
    <dgm:pt modelId="{1AD7926C-2264-4D46-8785-7FCE95439390}">
      <dgm:prSet phldrT="[文本]"/>
      <dgm:spPr/>
      <dgm:t>
        <a:bodyPr/>
        <a:lstStyle/>
        <a:p>
          <a:r>
            <a:rPr lang="zh-CN" altLang="en-US" dirty="0"/>
            <a:t>森林草原火灾</a:t>
          </a:r>
        </a:p>
      </dgm:t>
    </dgm:pt>
    <dgm:pt modelId="{7C96E377-796E-422C-A9FE-4B097CF12A2F}" type="parTrans" cxnId="{60360C66-911C-4B2F-A5E2-55782D85B0F2}">
      <dgm:prSet/>
      <dgm:spPr/>
      <dgm:t>
        <a:bodyPr/>
        <a:lstStyle/>
        <a:p>
          <a:endParaRPr lang="zh-CN" altLang="en-US"/>
        </a:p>
      </dgm:t>
    </dgm:pt>
    <dgm:pt modelId="{3AA429C0-E4F4-41F2-BA4D-0E9194A6B8DB}" type="sibTrans" cxnId="{60360C66-911C-4B2F-A5E2-55782D85B0F2}">
      <dgm:prSet/>
      <dgm:spPr/>
      <dgm:t>
        <a:bodyPr/>
        <a:lstStyle/>
        <a:p>
          <a:endParaRPr lang="zh-CN" altLang="en-US"/>
        </a:p>
      </dgm:t>
    </dgm:pt>
    <dgm:pt modelId="{1C65EAEA-9C47-4458-9DA0-5246BCC6FBCF}">
      <dgm:prSet phldrT="[文本]"/>
      <dgm:spPr/>
      <dgm:t>
        <a:bodyPr/>
        <a:lstStyle/>
        <a:p>
          <a:r>
            <a:rPr lang="zh-CN" altLang="en-US" dirty="0"/>
            <a:t>安全生产事故</a:t>
          </a:r>
        </a:p>
      </dgm:t>
    </dgm:pt>
    <dgm:pt modelId="{F735EF1E-6B01-4091-8E16-5F5068D030AB}" type="parTrans" cxnId="{B2CF524A-E0CD-40DF-A869-968C3F30BD62}">
      <dgm:prSet/>
      <dgm:spPr/>
      <dgm:t>
        <a:bodyPr/>
        <a:lstStyle/>
        <a:p>
          <a:endParaRPr lang="zh-CN" altLang="en-US"/>
        </a:p>
      </dgm:t>
    </dgm:pt>
    <dgm:pt modelId="{FC978AF9-DB0A-49BA-B6F7-D971A923FFE3}" type="sibTrans" cxnId="{B2CF524A-E0CD-40DF-A869-968C3F30BD62}">
      <dgm:prSet/>
      <dgm:spPr/>
      <dgm:t>
        <a:bodyPr/>
        <a:lstStyle/>
        <a:p>
          <a:endParaRPr lang="zh-CN" altLang="en-US"/>
        </a:p>
      </dgm:t>
    </dgm:pt>
    <dgm:pt modelId="{A4A5E92E-EB96-45C4-B1E8-F2533DC1A8EB}" type="pres">
      <dgm:prSet presAssocID="{0DBF402D-87A5-4613-9E20-5819282AA837}" presName="composite" presStyleCnt="0">
        <dgm:presLayoutVars>
          <dgm:chMax val="1"/>
          <dgm:dir/>
          <dgm:resizeHandles val="exact"/>
        </dgm:presLayoutVars>
      </dgm:prSet>
      <dgm:spPr/>
    </dgm:pt>
    <dgm:pt modelId="{99FDAEA7-5931-417E-9147-DBADB3619298}" type="pres">
      <dgm:prSet presAssocID="{0DBF402D-87A5-4613-9E20-5819282AA837}" presName="radial" presStyleCnt="0">
        <dgm:presLayoutVars>
          <dgm:animLvl val="ctr"/>
        </dgm:presLayoutVars>
      </dgm:prSet>
      <dgm:spPr/>
    </dgm:pt>
    <dgm:pt modelId="{9CF386B1-5CD2-43FE-A25D-290CBB62DC09}" type="pres">
      <dgm:prSet presAssocID="{76168041-C66E-4774-B758-AB45A8A5DDDC}" presName="centerShape" presStyleLbl="vennNode1" presStyleIdx="0" presStyleCnt="8"/>
      <dgm:spPr/>
    </dgm:pt>
    <dgm:pt modelId="{C50C2F76-D270-4F97-B326-DDBC1F99EA30}" type="pres">
      <dgm:prSet presAssocID="{FCAD9075-A2FF-4DD9-93B1-37CF37F6B430}" presName="node" presStyleLbl="vennNode1" presStyleIdx="1" presStyleCnt="8">
        <dgm:presLayoutVars>
          <dgm:bulletEnabled val="1"/>
        </dgm:presLayoutVars>
      </dgm:prSet>
      <dgm:spPr/>
    </dgm:pt>
    <dgm:pt modelId="{60DE78DA-85A9-4AC4-B4D6-889E00C53E18}" type="pres">
      <dgm:prSet presAssocID="{B01D1CA9-FB26-40D7-9AD4-90866E968817}" presName="node" presStyleLbl="vennNode1" presStyleIdx="2" presStyleCnt="8">
        <dgm:presLayoutVars>
          <dgm:bulletEnabled val="1"/>
        </dgm:presLayoutVars>
      </dgm:prSet>
      <dgm:spPr/>
    </dgm:pt>
    <dgm:pt modelId="{F7970A63-D11D-4331-81F6-8F6B92641D0F}" type="pres">
      <dgm:prSet presAssocID="{2119D24A-804F-420E-8F60-FD04DE94E304}" presName="node" presStyleLbl="vennNode1" presStyleIdx="3" presStyleCnt="8">
        <dgm:presLayoutVars>
          <dgm:bulletEnabled val="1"/>
        </dgm:presLayoutVars>
      </dgm:prSet>
      <dgm:spPr/>
    </dgm:pt>
    <dgm:pt modelId="{2FB66BA8-65C7-46CE-9FEC-3A0ECD5A11D6}" type="pres">
      <dgm:prSet presAssocID="{D4A9002B-58F5-4C0C-A8F6-98FB461DF3CD}" presName="node" presStyleLbl="vennNode1" presStyleIdx="4" presStyleCnt="8">
        <dgm:presLayoutVars>
          <dgm:bulletEnabled val="1"/>
        </dgm:presLayoutVars>
      </dgm:prSet>
      <dgm:spPr/>
    </dgm:pt>
    <dgm:pt modelId="{A032908C-50F6-4EC2-90FC-63FD0E3FD49F}" type="pres">
      <dgm:prSet presAssocID="{5A0511E3-E456-420E-8F4D-955B3BE5B157}" presName="node" presStyleLbl="vennNode1" presStyleIdx="5" presStyleCnt="8">
        <dgm:presLayoutVars>
          <dgm:bulletEnabled val="1"/>
        </dgm:presLayoutVars>
      </dgm:prSet>
      <dgm:spPr/>
    </dgm:pt>
    <dgm:pt modelId="{A1E02F30-346F-4833-915C-09499741126C}" type="pres">
      <dgm:prSet presAssocID="{1AD7926C-2264-4D46-8785-7FCE95439390}" presName="node" presStyleLbl="vennNode1" presStyleIdx="6" presStyleCnt="8">
        <dgm:presLayoutVars>
          <dgm:bulletEnabled val="1"/>
        </dgm:presLayoutVars>
      </dgm:prSet>
      <dgm:spPr/>
    </dgm:pt>
    <dgm:pt modelId="{393923F3-6666-4D6C-A7E3-72BD59A83829}" type="pres">
      <dgm:prSet presAssocID="{1C65EAEA-9C47-4458-9DA0-5246BCC6FBCF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1ADA31E-73C9-4111-A33B-AA6BED6F9442}" type="presOf" srcId="{2119D24A-804F-420E-8F60-FD04DE94E304}" destId="{F7970A63-D11D-4331-81F6-8F6B92641D0F}" srcOrd="0" destOrd="0" presId="urn:microsoft.com/office/officeart/2005/8/layout/radial3"/>
    <dgm:cxn modelId="{90464D23-DC0F-4DF3-AE9E-0DEEDF51A083}" srcId="{76168041-C66E-4774-B758-AB45A8A5DDDC}" destId="{2119D24A-804F-420E-8F60-FD04DE94E304}" srcOrd="2" destOrd="0" parTransId="{508FACF0-0C8A-41AD-AEB0-80854BC01FE5}" sibTransId="{A4AD5078-3486-410D-A99D-0BABE93600EF}"/>
    <dgm:cxn modelId="{AC03B15D-396F-49CB-9FB3-7B7212AD2EB4}" type="presOf" srcId="{B01D1CA9-FB26-40D7-9AD4-90866E968817}" destId="{60DE78DA-85A9-4AC4-B4D6-889E00C53E18}" srcOrd="0" destOrd="0" presId="urn:microsoft.com/office/officeart/2005/8/layout/radial3"/>
    <dgm:cxn modelId="{4DCF7E5E-9ECF-4BC7-B570-910D5BA01D00}" srcId="{76168041-C66E-4774-B758-AB45A8A5DDDC}" destId="{5A0511E3-E456-420E-8F4D-955B3BE5B157}" srcOrd="4" destOrd="0" parTransId="{B418E049-DD8C-47FC-B84B-63C9F89101BD}" sibTransId="{4413DBD6-DABF-4CCA-8AC9-A573898D794A}"/>
    <dgm:cxn modelId="{B085DC61-146C-440B-A9F1-C73111A173AD}" type="presOf" srcId="{76168041-C66E-4774-B758-AB45A8A5DDDC}" destId="{9CF386B1-5CD2-43FE-A25D-290CBB62DC09}" srcOrd="0" destOrd="0" presId="urn:microsoft.com/office/officeart/2005/8/layout/radial3"/>
    <dgm:cxn modelId="{3542BC42-E3E4-4DF8-ABFD-23337771392C}" type="presOf" srcId="{1AD7926C-2264-4D46-8785-7FCE95439390}" destId="{A1E02F30-346F-4833-915C-09499741126C}" srcOrd="0" destOrd="0" presId="urn:microsoft.com/office/officeart/2005/8/layout/radial3"/>
    <dgm:cxn modelId="{60360C66-911C-4B2F-A5E2-55782D85B0F2}" srcId="{76168041-C66E-4774-B758-AB45A8A5DDDC}" destId="{1AD7926C-2264-4D46-8785-7FCE95439390}" srcOrd="5" destOrd="0" parTransId="{7C96E377-796E-422C-A9FE-4B097CF12A2F}" sibTransId="{3AA429C0-E4F4-41F2-BA4D-0E9194A6B8DB}"/>
    <dgm:cxn modelId="{C826E347-B4EE-4360-BAFE-902038D7204E}" srcId="{76168041-C66E-4774-B758-AB45A8A5DDDC}" destId="{FCAD9075-A2FF-4DD9-93B1-37CF37F6B430}" srcOrd="0" destOrd="0" parTransId="{8863D990-D6C6-4F57-9C8E-5D58A8D34ED7}" sibTransId="{198424AF-4ADA-490A-A21D-DBED28C0C999}"/>
    <dgm:cxn modelId="{382B9348-63BC-4453-8AB2-90131066FF36}" type="presOf" srcId="{0DBF402D-87A5-4613-9E20-5819282AA837}" destId="{A4A5E92E-EB96-45C4-B1E8-F2533DC1A8EB}" srcOrd="0" destOrd="0" presId="urn:microsoft.com/office/officeart/2005/8/layout/radial3"/>
    <dgm:cxn modelId="{B2CF524A-E0CD-40DF-A869-968C3F30BD62}" srcId="{76168041-C66E-4774-B758-AB45A8A5DDDC}" destId="{1C65EAEA-9C47-4458-9DA0-5246BCC6FBCF}" srcOrd="6" destOrd="0" parTransId="{F735EF1E-6B01-4091-8E16-5F5068D030AB}" sibTransId="{FC978AF9-DB0A-49BA-B6F7-D971A923FFE3}"/>
    <dgm:cxn modelId="{7C72664B-9D54-4C78-9323-E1637A3A0D89}" type="presOf" srcId="{1C65EAEA-9C47-4458-9DA0-5246BCC6FBCF}" destId="{393923F3-6666-4D6C-A7E3-72BD59A83829}" srcOrd="0" destOrd="0" presId="urn:microsoft.com/office/officeart/2005/8/layout/radial3"/>
    <dgm:cxn modelId="{63DC9450-3535-4FC8-84F9-4834DB7B45F2}" srcId="{0DBF402D-87A5-4613-9E20-5819282AA837}" destId="{76168041-C66E-4774-B758-AB45A8A5DDDC}" srcOrd="0" destOrd="0" parTransId="{E4F1943D-1799-41E6-81DC-A28FB838C9A6}" sibTransId="{D2E18E3C-B355-4D53-A738-5295AF211146}"/>
    <dgm:cxn modelId="{8E077773-6D90-4F13-A041-1FE177027AB2}" type="presOf" srcId="{FCAD9075-A2FF-4DD9-93B1-37CF37F6B430}" destId="{C50C2F76-D270-4F97-B326-DDBC1F99EA30}" srcOrd="0" destOrd="0" presId="urn:microsoft.com/office/officeart/2005/8/layout/radial3"/>
    <dgm:cxn modelId="{47BB91A5-6272-42B1-8B10-DF4D60D32043}" srcId="{76168041-C66E-4774-B758-AB45A8A5DDDC}" destId="{D4A9002B-58F5-4C0C-A8F6-98FB461DF3CD}" srcOrd="3" destOrd="0" parTransId="{CE508A28-7569-4E8B-B173-6C2ADD917A6D}" sibTransId="{46ABB26B-6584-45BE-B2B9-68B1C88EC25E}"/>
    <dgm:cxn modelId="{458678C0-4011-4D43-835E-F1124DB31626}" type="presOf" srcId="{D4A9002B-58F5-4C0C-A8F6-98FB461DF3CD}" destId="{2FB66BA8-65C7-46CE-9FEC-3A0ECD5A11D6}" srcOrd="0" destOrd="0" presId="urn:microsoft.com/office/officeart/2005/8/layout/radial3"/>
    <dgm:cxn modelId="{22324FE8-468C-4EA8-9D7B-6B2F34A891E6}" srcId="{76168041-C66E-4774-B758-AB45A8A5DDDC}" destId="{B01D1CA9-FB26-40D7-9AD4-90866E968817}" srcOrd="1" destOrd="0" parTransId="{04A5C9D4-177B-48D4-8240-4CD1787E4C15}" sibTransId="{9E007AA1-FECF-44B6-AE9B-BA4B5D3B33C2}"/>
    <dgm:cxn modelId="{54C1BDEC-B78F-477B-889A-13271AC17B43}" type="presOf" srcId="{5A0511E3-E456-420E-8F4D-955B3BE5B157}" destId="{A032908C-50F6-4EC2-90FC-63FD0E3FD49F}" srcOrd="0" destOrd="0" presId="urn:microsoft.com/office/officeart/2005/8/layout/radial3"/>
    <dgm:cxn modelId="{17BA2BDB-86DF-4B62-801F-18FD0D146829}" type="presParOf" srcId="{A4A5E92E-EB96-45C4-B1E8-F2533DC1A8EB}" destId="{99FDAEA7-5931-417E-9147-DBADB3619298}" srcOrd="0" destOrd="0" presId="urn:microsoft.com/office/officeart/2005/8/layout/radial3"/>
    <dgm:cxn modelId="{CA1EAE52-80B8-4480-AAFA-B5DEA08DA416}" type="presParOf" srcId="{99FDAEA7-5931-417E-9147-DBADB3619298}" destId="{9CF386B1-5CD2-43FE-A25D-290CBB62DC09}" srcOrd="0" destOrd="0" presId="urn:microsoft.com/office/officeart/2005/8/layout/radial3"/>
    <dgm:cxn modelId="{89292BCD-140E-49B5-9189-0F53EE059008}" type="presParOf" srcId="{99FDAEA7-5931-417E-9147-DBADB3619298}" destId="{C50C2F76-D270-4F97-B326-DDBC1F99EA30}" srcOrd="1" destOrd="0" presId="urn:microsoft.com/office/officeart/2005/8/layout/radial3"/>
    <dgm:cxn modelId="{A496F64A-C9DE-42F5-A9B8-B8F79B09020D}" type="presParOf" srcId="{99FDAEA7-5931-417E-9147-DBADB3619298}" destId="{60DE78DA-85A9-4AC4-B4D6-889E00C53E18}" srcOrd="2" destOrd="0" presId="urn:microsoft.com/office/officeart/2005/8/layout/radial3"/>
    <dgm:cxn modelId="{8E61893F-26AF-4B1A-B014-1F2AC316F958}" type="presParOf" srcId="{99FDAEA7-5931-417E-9147-DBADB3619298}" destId="{F7970A63-D11D-4331-81F6-8F6B92641D0F}" srcOrd="3" destOrd="0" presId="urn:microsoft.com/office/officeart/2005/8/layout/radial3"/>
    <dgm:cxn modelId="{DFF6E4A0-92FC-462B-BF2F-F57AF9D1B8E0}" type="presParOf" srcId="{99FDAEA7-5931-417E-9147-DBADB3619298}" destId="{2FB66BA8-65C7-46CE-9FEC-3A0ECD5A11D6}" srcOrd="4" destOrd="0" presId="urn:microsoft.com/office/officeart/2005/8/layout/radial3"/>
    <dgm:cxn modelId="{EDF76DFA-997A-44C3-8686-0B1A6055D9FD}" type="presParOf" srcId="{99FDAEA7-5931-417E-9147-DBADB3619298}" destId="{A032908C-50F6-4EC2-90FC-63FD0E3FD49F}" srcOrd="5" destOrd="0" presId="urn:microsoft.com/office/officeart/2005/8/layout/radial3"/>
    <dgm:cxn modelId="{6CB94955-4661-4B10-A8F7-3F54E2F944C6}" type="presParOf" srcId="{99FDAEA7-5931-417E-9147-DBADB3619298}" destId="{A1E02F30-346F-4833-915C-09499741126C}" srcOrd="6" destOrd="0" presId="urn:microsoft.com/office/officeart/2005/8/layout/radial3"/>
    <dgm:cxn modelId="{6BCB071B-FAA0-4F1D-8376-93D160E2A53B}" type="presParOf" srcId="{99FDAEA7-5931-417E-9147-DBADB3619298}" destId="{393923F3-6666-4D6C-A7E3-72BD59A83829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DEF46-3C62-4E78-8139-6E10B62A2F5E}" type="doc">
      <dgm:prSet loTypeId="urn:microsoft.com/office/officeart/2005/8/layout/hList1" loCatId="list" qsTypeId="urn:microsoft.com/office/officeart/2005/8/quickstyle/simple2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3CD5349C-F838-4E86-87DF-E76D6AD9A6C4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国家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技术规范编制</a:t>
          </a:r>
          <a:endParaRPr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55E9BCFB-DF9E-4929-B4D3-6FE25F6B522A}" type="parTrans" cxnId="{D7BE8BA6-7FB0-422A-831A-6B434F42C1B8}">
      <dgm:prSet/>
      <dgm:spPr/>
      <dgm:t>
        <a:bodyPr/>
        <a:lstStyle/>
        <a:p>
          <a:endParaRPr lang="zh-CN" altLang="en-US"/>
        </a:p>
      </dgm:t>
    </dgm:pt>
    <dgm:pt modelId="{F4F00F8B-FD66-451A-B4B6-1AFFCBAF7E06}" type="sibTrans" cxnId="{D7BE8BA6-7FB0-422A-831A-6B434F42C1B8}">
      <dgm:prSet/>
      <dgm:spPr/>
      <dgm:t>
        <a:bodyPr/>
        <a:lstStyle/>
        <a:p>
          <a:endParaRPr lang="zh-CN" altLang="en-US"/>
        </a:p>
      </dgm:t>
    </dgm:pt>
    <dgm:pt modelId="{6B572577-8B1D-410B-B3EB-66D5E9E5DAB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ts val="600"/>
            </a:spcBef>
            <a:spcAft>
              <a:spcPts val="600"/>
            </a:spcAft>
          </a:pPr>
          <a:r>
            <a:rPr lang="zh-CN" altLang="en-US" dirty="0"/>
            <a:t>基本术语规范</a:t>
          </a:r>
        </a:p>
      </dgm:t>
    </dgm:pt>
    <dgm:pt modelId="{5C7697E5-47EB-4CCA-A05D-96BB9CD4ED39}" type="parTrans" cxnId="{A660701F-2F7B-4431-825C-ED4E1E5F37B4}">
      <dgm:prSet/>
      <dgm:spPr/>
      <dgm:t>
        <a:bodyPr/>
        <a:lstStyle/>
        <a:p>
          <a:endParaRPr lang="zh-CN" altLang="en-US"/>
        </a:p>
      </dgm:t>
    </dgm:pt>
    <dgm:pt modelId="{4FA0FB85-7086-4E47-813A-6E07A41F15B2}" type="sibTrans" cxnId="{A660701F-2F7B-4431-825C-ED4E1E5F37B4}">
      <dgm:prSet/>
      <dgm:spPr/>
      <dgm:t>
        <a:bodyPr/>
        <a:lstStyle/>
        <a:p>
          <a:endParaRPr lang="zh-CN" altLang="en-US"/>
        </a:p>
      </dgm:t>
    </dgm:pt>
    <dgm:pt modelId="{C8023D2D-8552-4674-9305-868BA64A1614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zh-CN" altLang="en-US" dirty="0"/>
            <a:t>数据指标体系规范</a:t>
          </a:r>
        </a:p>
      </dgm:t>
    </dgm:pt>
    <dgm:pt modelId="{0F37DA89-CED7-4E90-8570-9A4E3A76ACEC}" type="parTrans" cxnId="{8619D044-735B-4D80-8F28-19040F88C7DB}">
      <dgm:prSet/>
      <dgm:spPr/>
      <dgm:t>
        <a:bodyPr/>
        <a:lstStyle/>
        <a:p>
          <a:endParaRPr lang="zh-CN" altLang="en-US"/>
        </a:p>
      </dgm:t>
    </dgm:pt>
    <dgm:pt modelId="{08A82023-CD08-436A-9EE2-F1277A0EF464}" type="sibTrans" cxnId="{8619D044-735B-4D80-8F28-19040F88C7DB}">
      <dgm:prSet/>
      <dgm:spPr/>
      <dgm:t>
        <a:bodyPr/>
        <a:lstStyle/>
        <a:p>
          <a:endParaRPr lang="zh-CN" altLang="en-US"/>
        </a:p>
      </dgm:t>
    </dgm:pt>
    <dgm:pt modelId="{8C162300-E3BB-42EE-9698-C4DC917E2AA6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zh-CN" altLang="en-US" dirty="0"/>
            <a:t>数据综合集成规范</a:t>
          </a:r>
        </a:p>
      </dgm:t>
    </dgm:pt>
    <dgm:pt modelId="{E586B660-B756-44B1-89BB-7373C50700A4}" type="parTrans" cxnId="{0EA42958-DA61-4DC1-8C1B-803B58C119F7}">
      <dgm:prSet/>
      <dgm:spPr/>
      <dgm:t>
        <a:bodyPr/>
        <a:lstStyle/>
        <a:p>
          <a:endParaRPr lang="zh-CN" altLang="en-US"/>
        </a:p>
      </dgm:t>
    </dgm:pt>
    <dgm:pt modelId="{30BF729F-49DA-40CD-8A60-FCDC92DA3A11}" type="sibTrans" cxnId="{0EA42958-DA61-4DC1-8C1B-803B58C119F7}">
      <dgm:prSet/>
      <dgm:spPr/>
      <dgm:t>
        <a:bodyPr/>
        <a:lstStyle/>
        <a:p>
          <a:endParaRPr lang="zh-CN" altLang="en-US"/>
        </a:p>
      </dgm:t>
    </dgm:pt>
    <dgm:pt modelId="{C3A720A3-FDBF-4A61-A9F1-6E86DCD992EE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zh-CN" altLang="en-US" dirty="0"/>
            <a:t>分区分类分级规范</a:t>
          </a:r>
        </a:p>
      </dgm:t>
    </dgm:pt>
    <dgm:pt modelId="{AC869B87-A8C3-498B-86A8-19D4EB6BD95F}" type="parTrans" cxnId="{B59F62A0-B31A-4AB1-AA5B-84E6E508423D}">
      <dgm:prSet/>
      <dgm:spPr/>
      <dgm:t>
        <a:bodyPr/>
        <a:lstStyle/>
        <a:p>
          <a:endParaRPr lang="zh-CN" altLang="en-US"/>
        </a:p>
      </dgm:t>
    </dgm:pt>
    <dgm:pt modelId="{CE23924B-AA42-43AE-8882-F6F6E906BDBD}" type="sibTrans" cxnId="{B59F62A0-B31A-4AB1-AA5B-84E6E508423D}">
      <dgm:prSet/>
      <dgm:spPr/>
      <dgm:t>
        <a:bodyPr/>
        <a:lstStyle/>
        <a:p>
          <a:endParaRPr lang="zh-CN" altLang="en-US"/>
        </a:p>
      </dgm:t>
    </dgm:pt>
    <dgm:pt modelId="{02C24CB3-BA07-47BB-A62B-741E28578460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zh-CN" altLang="en-US" dirty="0"/>
            <a:t>综合制图规范</a:t>
          </a:r>
        </a:p>
      </dgm:t>
    </dgm:pt>
    <dgm:pt modelId="{B6A55300-EC9E-445E-9D02-E8A5784868EA}" type="parTrans" cxnId="{DB21A26E-BBD3-41F3-A531-FB36623BEABE}">
      <dgm:prSet/>
      <dgm:spPr/>
      <dgm:t>
        <a:bodyPr/>
        <a:lstStyle/>
        <a:p>
          <a:endParaRPr lang="zh-CN" altLang="en-US"/>
        </a:p>
      </dgm:t>
    </dgm:pt>
    <dgm:pt modelId="{5BE10E38-55C4-45C7-B2C2-40D9B276E57B}" type="sibTrans" cxnId="{DB21A26E-BBD3-41F3-A531-FB36623BEABE}">
      <dgm:prSet/>
      <dgm:spPr/>
      <dgm:t>
        <a:bodyPr/>
        <a:lstStyle/>
        <a:p>
          <a:endParaRPr lang="zh-CN" altLang="en-US"/>
        </a:p>
      </dgm:t>
    </dgm:pt>
    <dgm:pt modelId="{E22E8815-F326-429C-95C4-21E983CC253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国家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模型系统与软件研发</a:t>
          </a:r>
          <a:endParaRPr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17714EE1-A91E-4902-AC0B-356B9711DEF0}" type="parTrans" cxnId="{07A3142C-BA74-428B-8CD7-E3A0F748781B}">
      <dgm:prSet/>
      <dgm:spPr/>
      <dgm:t>
        <a:bodyPr/>
        <a:lstStyle/>
        <a:p>
          <a:endParaRPr lang="zh-CN" altLang="en-US"/>
        </a:p>
      </dgm:t>
    </dgm:pt>
    <dgm:pt modelId="{86EB7BA0-CE95-4EF0-9EC8-2E9816DBEBA0}" type="sibTrans" cxnId="{07A3142C-BA74-428B-8CD7-E3A0F748781B}">
      <dgm:prSet/>
      <dgm:spPr/>
      <dgm:t>
        <a:bodyPr/>
        <a:lstStyle/>
        <a:p>
          <a:endParaRPr lang="zh-CN" altLang="en-US"/>
        </a:p>
      </dgm:t>
    </dgm:pt>
    <dgm:pt modelId="{FEB7082B-544B-40EB-BB39-A3334FAE56D0}">
      <dgm:prSet phldrT="[文本]" phldr="0" custT="1"/>
      <dgm:spPr/>
      <dgm:t>
        <a:bodyPr vert="horz" wrap="square"/>
        <a:lstStyle/>
        <a:p>
          <a:pPr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zh-CN" altLang="en-US" sz="1600" dirty="0"/>
            <a:t>数据综合集成接口</a:t>
          </a:r>
        </a:p>
      </dgm:t>
    </dgm:pt>
    <dgm:pt modelId="{C487E53E-5426-49B2-844F-2083CF9A0044}" type="parTrans" cxnId="{ABF80053-8F97-40A6-B7C3-021473A89CAE}">
      <dgm:prSet/>
      <dgm:spPr/>
      <dgm:t>
        <a:bodyPr/>
        <a:lstStyle/>
        <a:p>
          <a:endParaRPr lang="zh-CN" altLang="en-US"/>
        </a:p>
      </dgm:t>
    </dgm:pt>
    <dgm:pt modelId="{1B2EC80A-AE81-4A19-A050-6910E698247B}" type="sibTrans" cxnId="{ABF80053-8F97-40A6-B7C3-021473A89CAE}">
      <dgm:prSet/>
      <dgm:spPr/>
      <dgm:t>
        <a:bodyPr/>
        <a:lstStyle/>
        <a:p>
          <a:endParaRPr lang="zh-CN" altLang="en-US"/>
        </a:p>
      </dgm:t>
    </dgm:pt>
    <dgm:pt modelId="{8F0A4355-7C56-4C5F-82B0-DF3590F78390}">
      <dgm:prSet phldr="0" custT="1"/>
      <dgm:spPr/>
      <dgm:t>
        <a:bodyPr vert="horz" wrap="square"/>
        <a:lstStyle/>
        <a:p>
          <a:pPr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zh-CN" altLang="en-US" sz="1600" dirty="0"/>
            <a:t>数据汇交与审核</a:t>
          </a:r>
        </a:p>
      </dgm:t>
    </dgm:pt>
    <dgm:pt modelId="{CD0D5D87-B1A1-474D-85B4-90DB970074F9}" type="parTrans" cxnId="{2107F029-D1F3-4456-87DD-A9331D23EA2A}">
      <dgm:prSet/>
      <dgm:spPr/>
      <dgm:t>
        <a:bodyPr/>
        <a:lstStyle/>
        <a:p>
          <a:endParaRPr lang="zh-CN" altLang="en-US"/>
        </a:p>
      </dgm:t>
    </dgm:pt>
    <dgm:pt modelId="{90878F35-1FE6-4893-9FCA-75151EB684AF}" type="sibTrans" cxnId="{2107F029-D1F3-4456-87DD-A9331D23EA2A}">
      <dgm:prSet/>
      <dgm:spPr/>
      <dgm:t>
        <a:bodyPr/>
        <a:lstStyle/>
        <a:p>
          <a:endParaRPr lang="zh-CN" altLang="en-US"/>
        </a:p>
      </dgm:t>
    </dgm:pt>
    <dgm:pt modelId="{21054C1B-DBB2-4AF3-8AEE-B845047BB35D}">
      <dgm:prSet phldr="0" custT="1"/>
      <dgm:spPr/>
      <dgm:t>
        <a:bodyPr vert="horz" wrap="square"/>
        <a:lstStyle/>
        <a:p>
          <a:pPr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zh-CN" altLang="en-US" sz="1600" dirty="0"/>
            <a:t>数据标准化预处理</a:t>
          </a:r>
        </a:p>
      </dgm:t>
    </dgm:pt>
    <dgm:pt modelId="{A2D59B97-071F-46F0-BB84-38314B3398E2}" type="parTrans" cxnId="{C000ED3D-ACF9-41C6-BBC9-FB1F6039BBD6}">
      <dgm:prSet/>
      <dgm:spPr/>
      <dgm:t>
        <a:bodyPr/>
        <a:lstStyle/>
        <a:p>
          <a:endParaRPr lang="zh-CN" altLang="en-US"/>
        </a:p>
      </dgm:t>
    </dgm:pt>
    <dgm:pt modelId="{B4297F93-5A84-4233-BD71-869A43C88844}" type="sibTrans" cxnId="{C000ED3D-ACF9-41C6-BBC9-FB1F6039BBD6}">
      <dgm:prSet/>
      <dgm:spPr/>
      <dgm:t>
        <a:bodyPr/>
        <a:lstStyle/>
        <a:p>
          <a:endParaRPr lang="zh-CN" altLang="en-US"/>
        </a:p>
      </dgm:t>
    </dgm:pt>
    <dgm:pt modelId="{C1AD718B-F9FA-483D-9795-FB28E0E91882}">
      <dgm:prSet phldr="0" custT="1"/>
      <dgm:spPr/>
      <dgm:t>
        <a:bodyPr vert="horz" wrap="square"/>
        <a:lstStyle/>
        <a:p>
          <a:pPr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zh-CN" altLang="en-US" sz="1600" dirty="0"/>
            <a:t>分区分类分级模型</a:t>
          </a:r>
        </a:p>
      </dgm:t>
    </dgm:pt>
    <dgm:pt modelId="{1E99D20F-3881-47AC-A14D-B48BAC1ADD95}" type="parTrans" cxnId="{6AF4F3A8-A9F5-45B7-9758-A47C2853A798}">
      <dgm:prSet/>
      <dgm:spPr/>
      <dgm:t>
        <a:bodyPr/>
        <a:lstStyle/>
        <a:p>
          <a:endParaRPr lang="zh-CN" altLang="en-US"/>
        </a:p>
      </dgm:t>
    </dgm:pt>
    <dgm:pt modelId="{5B81DA54-F93B-477C-A568-E6784C0E1570}" type="sibTrans" cxnId="{6AF4F3A8-A9F5-45B7-9758-A47C2853A798}">
      <dgm:prSet/>
      <dgm:spPr/>
      <dgm:t>
        <a:bodyPr/>
        <a:lstStyle/>
        <a:p>
          <a:endParaRPr lang="zh-CN" altLang="en-US"/>
        </a:p>
      </dgm:t>
    </dgm:pt>
    <dgm:pt modelId="{0FA31CF4-3825-4413-B97F-35119A529C98}">
      <dgm:prSet phldr="0" custT="1"/>
      <dgm:spPr/>
      <dgm:t>
        <a:bodyPr vert="horz" wrap="square"/>
        <a:lstStyle/>
        <a:p>
          <a:pPr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zh-CN" altLang="en-US" sz="1600" dirty="0"/>
            <a:t>综合成果自动制图</a:t>
          </a:r>
        </a:p>
      </dgm:t>
    </dgm:pt>
    <dgm:pt modelId="{9473E095-5DC0-4F6E-86E4-1B17C990FEAB}" type="parTrans" cxnId="{9E2C1D36-C522-48D5-A78F-0A21CB17E452}">
      <dgm:prSet/>
      <dgm:spPr/>
      <dgm:t>
        <a:bodyPr/>
        <a:lstStyle/>
        <a:p>
          <a:endParaRPr lang="zh-CN" altLang="en-US"/>
        </a:p>
      </dgm:t>
    </dgm:pt>
    <dgm:pt modelId="{CA98B939-F77D-4635-B150-F6B2F6F45E97}" type="sibTrans" cxnId="{9E2C1D36-C522-48D5-A78F-0A21CB17E452}">
      <dgm:prSet/>
      <dgm:spPr/>
      <dgm:t>
        <a:bodyPr/>
        <a:lstStyle/>
        <a:p>
          <a:endParaRPr lang="zh-CN" altLang="en-US"/>
        </a:p>
      </dgm:t>
    </dgm:pt>
    <dgm:pt modelId="{46FD85B9-DB5A-4A0F-BAE7-5392D4D1FDED}">
      <dgm:prSet phldr="0" custT="1"/>
      <dgm:spPr/>
      <dgm:t>
        <a:bodyPr vert="horz" wrap="square"/>
        <a:lstStyle/>
        <a:p>
          <a:pPr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r>
            <a:rPr lang="zh-CN" altLang="en-US" sz="1600" dirty="0"/>
            <a:t>评估成果可视化</a:t>
          </a:r>
        </a:p>
      </dgm:t>
    </dgm:pt>
    <dgm:pt modelId="{6A8B3706-94AB-4BD7-822A-32E7D36BCA7C}" type="parTrans" cxnId="{B4962995-8445-445D-9FD3-8B5CFB0144C9}">
      <dgm:prSet/>
      <dgm:spPr/>
      <dgm:t>
        <a:bodyPr/>
        <a:lstStyle/>
        <a:p>
          <a:endParaRPr lang="zh-CN" altLang="en-US"/>
        </a:p>
      </dgm:t>
    </dgm:pt>
    <dgm:pt modelId="{A5CA8D06-70D1-40F8-8A64-377BC8E80B2C}" type="sibTrans" cxnId="{B4962995-8445-445D-9FD3-8B5CFB0144C9}">
      <dgm:prSet/>
      <dgm:spPr/>
      <dgm:t>
        <a:bodyPr/>
        <a:lstStyle/>
        <a:p>
          <a:endParaRPr lang="zh-CN" altLang="en-US"/>
        </a:p>
      </dgm:t>
    </dgm:pt>
    <dgm:pt modelId="{704809E4-F873-4E3E-91E8-0FB3E577E6B2}">
      <dgm:prSet phldr="0" custT="0"/>
      <dgm:spPr/>
      <dgm:t>
        <a:bodyPr vert="horz" wrap="square"/>
        <a:lstStyle/>
        <a:p>
          <a:pPr>
            <a:lnSpc>
              <a:spcPct val="150000"/>
            </a:lnSpc>
            <a:spcBef>
              <a:spcPct val="0"/>
            </a:spcBef>
            <a:spcAft>
              <a:spcPts val="600"/>
            </a:spcAft>
          </a:pPr>
          <a:endParaRPr lang="zh-CN" altLang="en-US" sz="1500" dirty="0"/>
        </a:p>
      </dgm:t>
    </dgm:pt>
    <dgm:pt modelId="{80811EE6-3F4F-4B75-9A00-DA6CD46F9EF8}" type="parTrans" cxnId="{33122B93-D25D-4F10-8C12-2EB2B94A9FEE}">
      <dgm:prSet/>
      <dgm:spPr/>
      <dgm:t>
        <a:bodyPr/>
        <a:lstStyle/>
        <a:p>
          <a:endParaRPr lang="zh-CN" altLang="en-US"/>
        </a:p>
      </dgm:t>
    </dgm:pt>
    <dgm:pt modelId="{71FEB75F-C9D5-4E5E-A057-AFDD834079E9}" type="sibTrans" cxnId="{33122B93-D25D-4F10-8C12-2EB2B94A9FEE}">
      <dgm:prSet/>
      <dgm:spPr/>
      <dgm:t>
        <a:bodyPr/>
        <a:lstStyle/>
        <a:p>
          <a:endParaRPr lang="zh-CN" altLang="en-US"/>
        </a:p>
      </dgm:t>
    </dgm:pt>
    <dgm:pt modelId="{152EDEE4-DD56-4953-B2F8-DD81F2A9D58E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国家、省、市、县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数据综合集成</a:t>
          </a:r>
          <a:endParaRPr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5CF799CA-37E4-449A-AC96-6AE5463E189C}" type="parTrans" cxnId="{7B7CF3D1-4F63-463B-834B-2F9FD853617D}">
      <dgm:prSet/>
      <dgm:spPr/>
      <dgm:t>
        <a:bodyPr/>
        <a:lstStyle/>
        <a:p>
          <a:endParaRPr lang="zh-CN" altLang="en-US"/>
        </a:p>
      </dgm:t>
    </dgm:pt>
    <dgm:pt modelId="{C6642197-3E7A-41AA-918F-B0375C6FD133}" type="sibTrans" cxnId="{7B7CF3D1-4F63-463B-834B-2F9FD853617D}">
      <dgm:prSet/>
      <dgm:spPr/>
      <dgm:t>
        <a:bodyPr/>
        <a:lstStyle/>
        <a:p>
          <a:endParaRPr lang="zh-CN" altLang="en-US"/>
        </a:p>
      </dgm:t>
    </dgm:pt>
    <dgm:pt modelId="{41F09FB2-2C80-4912-850B-F542A8E12051}">
      <dgm:prSet phldrT="[文本]" phldr="0" custT="1"/>
      <dgm:spPr/>
      <dgm:t>
        <a:bodyPr vert="horz" wrap="square"/>
        <a:lstStyle/>
        <a:p>
          <a:pPr>
            <a:lnSpc>
              <a:spcPct val="120000"/>
            </a:lnSpc>
            <a:spcBef>
              <a:spcPct val="0"/>
            </a:spcBef>
            <a:spcAft>
              <a:spcPts val="600"/>
            </a:spcAft>
          </a:pPr>
          <a:r>
            <a:rPr lang="en-US" altLang="zh-CN" sz="1600" dirty="0"/>
            <a:t>6</a:t>
          </a:r>
          <a:r>
            <a:rPr lang="zh-CN" altLang="en-US" sz="1600" dirty="0"/>
            <a:t>类自然灾害危险隐患调查与评估数据集成</a:t>
          </a:r>
        </a:p>
      </dgm:t>
    </dgm:pt>
    <dgm:pt modelId="{4BC8D168-5362-425A-B87E-64A69B2CFCA1}" type="parTrans" cxnId="{CFCFAFD8-2DEF-4ABA-B0FE-6B7AD59E0EDF}">
      <dgm:prSet/>
      <dgm:spPr/>
      <dgm:t>
        <a:bodyPr/>
        <a:lstStyle/>
        <a:p>
          <a:endParaRPr lang="zh-CN" altLang="en-US"/>
        </a:p>
      </dgm:t>
    </dgm:pt>
    <dgm:pt modelId="{18E1CFBB-D2BD-4EBB-A538-5111C64F6191}" type="sibTrans" cxnId="{CFCFAFD8-2DEF-4ABA-B0FE-6B7AD59E0EDF}">
      <dgm:prSet/>
      <dgm:spPr/>
      <dgm:t>
        <a:bodyPr/>
        <a:lstStyle/>
        <a:p>
          <a:endParaRPr lang="zh-CN" altLang="en-US"/>
        </a:p>
      </dgm:t>
    </dgm:pt>
    <dgm:pt modelId="{CB66FBE5-81D7-4BA4-84A3-EABC2E51C48E}">
      <dgm:prSet phldr="0" custT="1"/>
      <dgm:spPr/>
      <dgm:t>
        <a:bodyPr vert="horz" wrap="square"/>
        <a:lstStyle/>
        <a:p>
          <a:pPr>
            <a:lnSpc>
              <a:spcPct val="120000"/>
            </a:lnSpc>
            <a:spcBef>
              <a:spcPct val="0"/>
            </a:spcBef>
            <a:spcAft>
              <a:spcPts val="600"/>
            </a:spcAft>
          </a:pPr>
          <a:r>
            <a:rPr lang="zh-CN" altLang="en-US" sz="1600" dirty="0"/>
            <a:t>重要承灾体重点隐患调查与评估数据集成</a:t>
          </a:r>
        </a:p>
      </dgm:t>
    </dgm:pt>
    <dgm:pt modelId="{C6FAE6AB-D79F-4A12-85B7-E919769A1ECA}" type="parTrans" cxnId="{C8462A9A-391C-4B4E-83BD-4583F0B68838}">
      <dgm:prSet/>
      <dgm:spPr/>
      <dgm:t>
        <a:bodyPr/>
        <a:lstStyle/>
        <a:p>
          <a:endParaRPr lang="zh-CN" altLang="en-US"/>
        </a:p>
      </dgm:t>
    </dgm:pt>
    <dgm:pt modelId="{742AB529-D2ED-4460-82AB-1BFC2A24F8A5}" type="sibTrans" cxnId="{C8462A9A-391C-4B4E-83BD-4583F0B68838}">
      <dgm:prSet/>
      <dgm:spPr/>
      <dgm:t>
        <a:bodyPr/>
        <a:lstStyle/>
        <a:p>
          <a:endParaRPr lang="zh-CN" altLang="en-US"/>
        </a:p>
      </dgm:t>
    </dgm:pt>
    <dgm:pt modelId="{2B325DD2-8F86-473A-A44A-BC56575CE74B}">
      <dgm:prSet phldr="0" custT="1"/>
      <dgm:spPr/>
      <dgm:t>
        <a:bodyPr vert="horz" wrap="square"/>
        <a:lstStyle/>
        <a:p>
          <a:pPr>
            <a:lnSpc>
              <a:spcPct val="120000"/>
            </a:lnSpc>
            <a:spcBef>
              <a:spcPct val="0"/>
            </a:spcBef>
            <a:spcAft>
              <a:spcPts val="600"/>
            </a:spcAft>
          </a:pPr>
          <a:r>
            <a:rPr lang="zh-CN" altLang="en-US" sz="1600" dirty="0"/>
            <a:t>分区分类分级综合评估成果集成</a:t>
          </a:r>
        </a:p>
      </dgm:t>
    </dgm:pt>
    <dgm:pt modelId="{8591F952-60B8-4C24-9CE8-48F5C7A73396}" type="parTrans" cxnId="{0D471C1B-588D-4393-B046-5418F440D8D1}">
      <dgm:prSet/>
      <dgm:spPr/>
      <dgm:t>
        <a:bodyPr/>
        <a:lstStyle/>
        <a:p>
          <a:endParaRPr lang="zh-CN" altLang="en-US"/>
        </a:p>
      </dgm:t>
    </dgm:pt>
    <dgm:pt modelId="{77635CB3-4107-4FF7-9D8C-65F5EE1C4C2C}" type="sibTrans" cxnId="{0D471C1B-588D-4393-B046-5418F440D8D1}">
      <dgm:prSet/>
      <dgm:spPr/>
      <dgm:t>
        <a:bodyPr/>
        <a:lstStyle/>
        <a:p>
          <a:endParaRPr lang="zh-CN" altLang="en-US"/>
        </a:p>
      </dgm:t>
    </dgm:pt>
    <dgm:pt modelId="{4359D460-9BDA-44CD-A7B7-CC9536B2E65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rPr>
            <a:t>国家、省、市、县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rPr>
            <a:t>综合评估、</a:t>
          </a:r>
          <a:r>
            <a:rPr lang="zh-CN" altLang="en-US" b="1" dirty="0">
              <a:latin typeface="黑体" panose="02010609060101010101" pitchFamily="49" charset="-122"/>
              <a:ea typeface="黑体" panose="02010609060101010101" pitchFamily="49" charset="-122"/>
            </a:rPr>
            <a:t>综合制图</a:t>
          </a:r>
          <a:endParaRPr b="1">
            <a:latin typeface="黑体" panose="02010609060101010101" pitchFamily="49" charset="-122"/>
            <a:ea typeface="黑体" panose="02010609060101010101" pitchFamily="49" charset="-122"/>
          </a:endParaRPr>
        </a:p>
      </dgm:t>
    </dgm:pt>
    <dgm:pt modelId="{4B0067A6-66BA-4D6D-B026-E9E16167560F}" type="parTrans" cxnId="{B51F07C4-E4ED-4B63-AD5E-96121CB3217D}">
      <dgm:prSet/>
      <dgm:spPr/>
      <dgm:t>
        <a:bodyPr/>
        <a:lstStyle/>
        <a:p>
          <a:endParaRPr lang="zh-CN" altLang="en-US"/>
        </a:p>
      </dgm:t>
    </dgm:pt>
    <dgm:pt modelId="{38CD4901-7F17-47FD-81BF-134650F397BD}" type="sibTrans" cxnId="{B51F07C4-E4ED-4B63-AD5E-96121CB3217D}">
      <dgm:prSet/>
      <dgm:spPr/>
      <dgm:t>
        <a:bodyPr/>
        <a:lstStyle/>
        <a:p>
          <a:endParaRPr lang="zh-CN" altLang="en-US"/>
        </a:p>
      </dgm:t>
    </dgm:pt>
    <dgm:pt modelId="{BAD439FB-1EF4-414F-BB5D-0E04CC928FE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zh-CN" altLang="en-US" dirty="0"/>
            <a:t>重点隐患综合评估指标体系及数据标准化</a:t>
          </a:r>
        </a:p>
      </dgm:t>
    </dgm:pt>
    <dgm:pt modelId="{F521666F-1405-4EDA-B8A6-16F5D11578EE}" type="parTrans" cxnId="{ABD482D3-004C-4470-A958-E2ADCC812D43}">
      <dgm:prSet/>
      <dgm:spPr/>
      <dgm:t>
        <a:bodyPr/>
        <a:lstStyle/>
        <a:p>
          <a:endParaRPr lang="zh-CN" altLang="en-US"/>
        </a:p>
      </dgm:t>
    </dgm:pt>
    <dgm:pt modelId="{7A566683-1D64-42D9-B15B-71BE7FBDABC9}" type="sibTrans" cxnId="{ABD482D3-004C-4470-A958-E2ADCC812D43}">
      <dgm:prSet/>
      <dgm:spPr/>
      <dgm:t>
        <a:bodyPr/>
        <a:lstStyle/>
        <a:p>
          <a:endParaRPr lang="zh-CN" altLang="en-US"/>
        </a:p>
      </dgm:t>
    </dgm:pt>
    <dgm:pt modelId="{84158A1D-9ED0-4279-88CB-9BA5014BDB13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zh-CN" altLang="en-US" dirty="0"/>
            <a:t>多灾种</a:t>
          </a:r>
          <a:r>
            <a:rPr lang="en-US" altLang="en-US" dirty="0"/>
            <a:t>-</a:t>
          </a:r>
          <a:r>
            <a:rPr lang="zh-CN" altLang="en-US" dirty="0"/>
            <a:t>灾害链重点致灾隐患分区分类分级评估</a:t>
          </a:r>
        </a:p>
      </dgm:t>
    </dgm:pt>
    <dgm:pt modelId="{E22CCDC8-F986-440D-A9E5-EDF76623FFF3}" type="parTrans" cxnId="{2798C2DD-7F38-462B-BB4B-EDC21F5C0FBE}">
      <dgm:prSet/>
      <dgm:spPr/>
      <dgm:t>
        <a:bodyPr/>
        <a:lstStyle/>
        <a:p>
          <a:endParaRPr lang="zh-CN" altLang="en-US"/>
        </a:p>
      </dgm:t>
    </dgm:pt>
    <dgm:pt modelId="{58D7F7E7-BD37-49C1-B528-FE806C0E253B}" type="sibTrans" cxnId="{2798C2DD-7F38-462B-BB4B-EDC21F5C0FBE}">
      <dgm:prSet/>
      <dgm:spPr/>
      <dgm:t>
        <a:bodyPr/>
        <a:lstStyle/>
        <a:p>
          <a:endParaRPr lang="zh-CN" altLang="en-US"/>
        </a:p>
      </dgm:t>
    </dgm:pt>
    <dgm:pt modelId="{AABCBD5C-9EC5-48E5-93C7-9395561D29C4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zh-CN" altLang="zh-CN" dirty="0"/>
            <a:t>多承灾体</a:t>
          </a:r>
          <a:r>
            <a:rPr lang="en-US" altLang="zh-CN" dirty="0"/>
            <a:t>-</a:t>
          </a:r>
          <a:r>
            <a:rPr lang="zh-CN" altLang="zh-CN" dirty="0"/>
            <a:t>重要防护工程重点隐患分区分类分级评估</a:t>
          </a:r>
          <a:endParaRPr lang="zh-CN" altLang="en-US" dirty="0"/>
        </a:p>
      </dgm:t>
    </dgm:pt>
    <dgm:pt modelId="{A534E517-09D9-4759-B7CF-659A5BF5F7D2}" type="parTrans" cxnId="{E76A1DB3-E326-4CF0-8E6A-FE3CE8C9F4B5}">
      <dgm:prSet/>
      <dgm:spPr/>
      <dgm:t>
        <a:bodyPr/>
        <a:lstStyle/>
        <a:p>
          <a:endParaRPr lang="zh-CN" altLang="en-US"/>
        </a:p>
      </dgm:t>
    </dgm:pt>
    <dgm:pt modelId="{C42C4CCD-30AD-42D9-B034-AE479BA1AF67}" type="sibTrans" cxnId="{E76A1DB3-E326-4CF0-8E6A-FE3CE8C9F4B5}">
      <dgm:prSet/>
      <dgm:spPr/>
      <dgm:t>
        <a:bodyPr/>
        <a:lstStyle/>
        <a:p>
          <a:endParaRPr lang="zh-CN" altLang="en-US"/>
        </a:p>
      </dgm:t>
    </dgm:pt>
    <dgm:pt modelId="{6914AEBC-1AB4-4900-88BE-88D9049BEAF2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zh-CN" altLang="en-US" dirty="0"/>
            <a:t>重点隐患综合评估成果制图</a:t>
          </a:r>
          <a:endParaRPr/>
        </a:p>
      </dgm:t>
    </dgm:pt>
    <dgm:pt modelId="{7F1B499F-B110-43A7-9A56-AEC22FF2A9E2}" type="parTrans" cxnId="{59C12700-074C-4800-9E8F-1F6039A6A822}">
      <dgm:prSet/>
      <dgm:spPr/>
      <dgm:t>
        <a:bodyPr/>
        <a:lstStyle/>
        <a:p>
          <a:endParaRPr lang="zh-CN" altLang="en-US"/>
        </a:p>
      </dgm:t>
    </dgm:pt>
    <dgm:pt modelId="{2B8DC432-652A-4EB9-B845-858AEE8A48BB}" type="sibTrans" cxnId="{59C12700-074C-4800-9E8F-1F6039A6A822}">
      <dgm:prSet/>
      <dgm:spPr/>
      <dgm:t>
        <a:bodyPr/>
        <a:lstStyle/>
        <a:p>
          <a:endParaRPr lang="zh-CN" altLang="en-US"/>
        </a:p>
      </dgm:t>
    </dgm:pt>
    <dgm:pt modelId="{8F5268FC-17F0-4EDF-979A-2A8466E43F92}">
      <dgm:prSet phldrT="[文本]" phldr="0" custT="1"/>
      <dgm:spPr/>
      <dgm:t>
        <a:bodyPr vert="horz" wrap="square"/>
        <a:lstStyle/>
        <a:p>
          <a:pPr>
            <a:lnSpc>
              <a:spcPct val="120000"/>
            </a:lnSpc>
            <a:spcBef>
              <a:spcPct val="0"/>
            </a:spcBef>
            <a:spcAft>
              <a:spcPts val="600"/>
            </a:spcAft>
          </a:pPr>
          <a:endParaRPr lang="zh-CN" altLang="en-US" sz="1600" dirty="0"/>
        </a:p>
      </dgm:t>
    </dgm:pt>
    <dgm:pt modelId="{C52D27D1-63BC-46B1-9C4A-82F457D76D3E}" type="parTrans" cxnId="{B42BCF1F-41A1-43FC-AFF2-77A917A03303}">
      <dgm:prSet/>
      <dgm:spPr/>
      <dgm:t>
        <a:bodyPr/>
        <a:lstStyle/>
        <a:p>
          <a:endParaRPr lang="zh-CN" altLang="en-US"/>
        </a:p>
      </dgm:t>
    </dgm:pt>
    <dgm:pt modelId="{E7906E5B-EE3B-4848-9D4D-3CDF9D446027}" type="sibTrans" cxnId="{B42BCF1F-41A1-43FC-AFF2-77A917A03303}">
      <dgm:prSet/>
      <dgm:spPr/>
      <dgm:t>
        <a:bodyPr/>
        <a:lstStyle/>
        <a:p>
          <a:endParaRPr lang="zh-CN" altLang="en-US"/>
        </a:p>
      </dgm:t>
    </dgm:pt>
    <dgm:pt modelId="{FA7139C3-1D1C-4268-976D-B502D431DD18}">
      <dgm:prSet phldr="0" custT="1"/>
      <dgm:spPr/>
      <dgm:t>
        <a:bodyPr vert="horz" wrap="square"/>
        <a:lstStyle/>
        <a:p>
          <a:pPr>
            <a:lnSpc>
              <a:spcPct val="120000"/>
            </a:lnSpc>
            <a:spcBef>
              <a:spcPct val="0"/>
            </a:spcBef>
            <a:spcAft>
              <a:spcPts val="600"/>
            </a:spcAft>
          </a:pPr>
          <a:endParaRPr lang="zh-CN" altLang="en-US" sz="1600" dirty="0"/>
        </a:p>
      </dgm:t>
    </dgm:pt>
    <dgm:pt modelId="{C1EE28CC-DB9D-4778-8A30-655EC5F74AC3}" type="parTrans" cxnId="{B9D5F507-9E7B-48C5-B9E7-9B6060949AB5}">
      <dgm:prSet/>
      <dgm:spPr/>
      <dgm:t>
        <a:bodyPr/>
        <a:lstStyle/>
        <a:p>
          <a:endParaRPr lang="zh-CN" altLang="en-US"/>
        </a:p>
      </dgm:t>
    </dgm:pt>
    <dgm:pt modelId="{A6254066-601B-49AE-9962-CD18E0EFF23F}" type="sibTrans" cxnId="{B9D5F507-9E7B-48C5-B9E7-9B6060949AB5}">
      <dgm:prSet/>
      <dgm:spPr/>
      <dgm:t>
        <a:bodyPr/>
        <a:lstStyle/>
        <a:p>
          <a:endParaRPr lang="zh-CN" altLang="en-US"/>
        </a:p>
      </dgm:t>
    </dgm:pt>
    <dgm:pt modelId="{2B86F7E3-E739-45C4-B370-BF4A36CACA5E}" type="pres">
      <dgm:prSet presAssocID="{34DDEF46-3C62-4E78-8139-6E10B62A2F5E}" presName="Name0" presStyleCnt="0">
        <dgm:presLayoutVars>
          <dgm:dir/>
          <dgm:animLvl val="lvl"/>
          <dgm:resizeHandles val="exact"/>
        </dgm:presLayoutVars>
      </dgm:prSet>
      <dgm:spPr/>
    </dgm:pt>
    <dgm:pt modelId="{8D0BE637-6D54-4D37-95D3-8175CEB0EF23}" type="pres">
      <dgm:prSet presAssocID="{3CD5349C-F838-4E86-87DF-E76D6AD9A6C4}" presName="composite" presStyleCnt="0"/>
      <dgm:spPr/>
    </dgm:pt>
    <dgm:pt modelId="{9FAFE7D3-743B-4D2D-A514-71BF12D83FB7}" type="pres">
      <dgm:prSet presAssocID="{3CD5349C-F838-4E86-87DF-E76D6AD9A6C4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CE58B63-9A1D-4B97-89A1-C2B00D4149BB}" type="pres">
      <dgm:prSet presAssocID="{3CD5349C-F838-4E86-87DF-E76D6AD9A6C4}" presName="desTx" presStyleLbl="alignAccFollowNode1" presStyleIdx="0" presStyleCnt="4">
        <dgm:presLayoutVars>
          <dgm:bulletEnabled val="1"/>
        </dgm:presLayoutVars>
      </dgm:prSet>
      <dgm:spPr/>
    </dgm:pt>
    <dgm:pt modelId="{E8601ADF-9ED4-4537-BC68-35C60F781534}" type="pres">
      <dgm:prSet presAssocID="{F4F00F8B-FD66-451A-B4B6-1AFFCBAF7E06}" presName="space" presStyleCnt="0"/>
      <dgm:spPr/>
    </dgm:pt>
    <dgm:pt modelId="{ACA338AA-955A-4EC1-B6C6-4D6A87D5AD8C}" type="pres">
      <dgm:prSet presAssocID="{E22E8815-F326-429C-95C4-21E983CC2532}" presName="composite" presStyleCnt="0"/>
      <dgm:spPr/>
    </dgm:pt>
    <dgm:pt modelId="{55776582-605D-46B5-BCBA-D8E995D5931D}" type="pres">
      <dgm:prSet presAssocID="{E22E8815-F326-429C-95C4-21E983CC253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E480841-8907-40C5-A321-7E207816A36E}" type="pres">
      <dgm:prSet presAssocID="{E22E8815-F326-429C-95C4-21E983CC2532}" presName="desTx" presStyleLbl="alignAccFollowNode1" presStyleIdx="1" presStyleCnt="4">
        <dgm:presLayoutVars>
          <dgm:bulletEnabled val="1"/>
        </dgm:presLayoutVars>
      </dgm:prSet>
      <dgm:spPr/>
    </dgm:pt>
    <dgm:pt modelId="{E044BF9E-B5C7-4457-9863-0F92FEF93F4F}" type="pres">
      <dgm:prSet presAssocID="{86EB7BA0-CE95-4EF0-9EC8-2E9816DBEBA0}" presName="space" presStyleCnt="0"/>
      <dgm:spPr/>
    </dgm:pt>
    <dgm:pt modelId="{37FF4B1B-7515-49E9-ADEA-A4217F3B3DCF}" type="pres">
      <dgm:prSet presAssocID="{152EDEE4-DD56-4953-B2F8-DD81F2A9D58E}" presName="composite" presStyleCnt="0"/>
      <dgm:spPr/>
    </dgm:pt>
    <dgm:pt modelId="{5BBB03A2-B8CD-4FB3-BA90-93502ADD32B9}" type="pres">
      <dgm:prSet presAssocID="{152EDEE4-DD56-4953-B2F8-DD81F2A9D58E}" presName="parTx" presStyleLbl="alignNode1" presStyleIdx="2" presStyleCnt="4" custScaleX="101398">
        <dgm:presLayoutVars>
          <dgm:chMax val="0"/>
          <dgm:chPref val="0"/>
          <dgm:bulletEnabled val="1"/>
        </dgm:presLayoutVars>
      </dgm:prSet>
      <dgm:spPr/>
    </dgm:pt>
    <dgm:pt modelId="{A976AA34-1BAB-4D2E-B11C-6551B52630E9}" type="pres">
      <dgm:prSet presAssocID="{152EDEE4-DD56-4953-B2F8-DD81F2A9D58E}" presName="desTx" presStyleLbl="alignAccFollowNode1" presStyleIdx="2" presStyleCnt="4">
        <dgm:presLayoutVars>
          <dgm:bulletEnabled val="1"/>
        </dgm:presLayoutVars>
      </dgm:prSet>
      <dgm:spPr/>
    </dgm:pt>
    <dgm:pt modelId="{7E10ACED-0A84-41FB-B031-B22C8E526904}" type="pres">
      <dgm:prSet presAssocID="{C6642197-3E7A-41AA-918F-B0375C6FD133}" presName="space" presStyleCnt="0"/>
      <dgm:spPr/>
    </dgm:pt>
    <dgm:pt modelId="{739AECFA-EFED-4CAD-A4BB-11E07F16FEDC}" type="pres">
      <dgm:prSet presAssocID="{4359D460-9BDA-44CD-A7B7-CC9536B2E659}" presName="composite" presStyleCnt="0"/>
      <dgm:spPr/>
    </dgm:pt>
    <dgm:pt modelId="{432BA425-7C9C-4143-B493-577855B3CF40}" type="pres">
      <dgm:prSet presAssocID="{4359D460-9BDA-44CD-A7B7-CC9536B2E65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F650B08-69A8-4A68-94F7-C5C369070247}" type="pres">
      <dgm:prSet presAssocID="{4359D460-9BDA-44CD-A7B7-CC9536B2E659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59C12700-074C-4800-9E8F-1F6039A6A822}" srcId="{4359D460-9BDA-44CD-A7B7-CC9536B2E659}" destId="{6914AEBC-1AB4-4900-88BE-88D9049BEAF2}" srcOrd="3" destOrd="0" parTransId="{7F1B499F-B110-43A7-9A56-AEC22FF2A9E2}" sibTransId="{2B8DC432-652A-4EB9-B845-858AEE8A48BB}"/>
    <dgm:cxn modelId="{B9D5F507-9E7B-48C5-B9E7-9B6060949AB5}" srcId="{152EDEE4-DD56-4953-B2F8-DD81F2A9D58E}" destId="{FA7139C3-1D1C-4268-976D-B502D431DD18}" srcOrd="3" destOrd="0" parTransId="{C1EE28CC-DB9D-4778-8A30-655EC5F74AC3}" sibTransId="{A6254066-601B-49AE-9962-CD18E0EFF23F}"/>
    <dgm:cxn modelId="{CA0AA210-408C-49B1-A41A-F36F4E7E28F3}" type="presOf" srcId="{4359D460-9BDA-44CD-A7B7-CC9536B2E659}" destId="{432BA425-7C9C-4143-B493-577855B3CF40}" srcOrd="0" destOrd="0" presId="urn:microsoft.com/office/officeart/2005/8/layout/hList1"/>
    <dgm:cxn modelId="{0D471C1B-588D-4393-B046-5418F440D8D1}" srcId="{152EDEE4-DD56-4953-B2F8-DD81F2A9D58E}" destId="{2B325DD2-8F86-473A-A44A-BC56575CE74B}" srcOrd="4" destOrd="0" parTransId="{8591F952-60B8-4C24-9CE8-48F5C7A73396}" sibTransId="{77635CB3-4107-4FF7-9D8C-65F5EE1C4C2C}"/>
    <dgm:cxn modelId="{DDE58F1B-B650-4351-86C6-6879369E48DE}" type="presOf" srcId="{84158A1D-9ED0-4279-88CB-9BA5014BDB13}" destId="{3F650B08-69A8-4A68-94F7-C5C369070247}" srcOrd="0" destOrd="1" presId="urn:microsoft.com/office/officeart/2005/8/layout/hList1"/>
    <dgm:cxn modelId="{25922B1C-DA31-4A0E-BDAD-B274118210E3}" type="presOf" srcId="{CB66FBE5-81D7-4BA4-84A3-EABC2E51C48E}" destId="{A976AA34-1BAB-4D2E-B11C-6551B52630E9}" srcOrd="0" destOrd="2" presId="urn:microsoft.com/office/officeart/2005/8/layout/hList1"/>
    <dgm:cxn modelId="{A660701F-2F7B-4431-825C-ED4E1E5F37B4}" srcId="{3CD5349C-F838-4E86-87DF-E76D6AD9A6C4}" destId="{6B572577-8B1D-410B-B3EB-66D5E9E5DAB2}" srcOrd="0" destOrd="0" parTransId="{5C7697E5-47EB-4CCA-A05D-96BB9CD4ED39}" sibTransId="{4FA0FB85-7086-4E47-813A-6E07A41F15B2}"/>
    <dgm:cxn modelId="{B42BCF1F-41A1-43FC-AFF2-77A917A03303}" srcId="{152EDEE4-DD56-4953-B2F8-DD81F2A9D58E}" destId="{8F5268FC-17F0-4EDF-979A-2A8466E43F92}" srcOrd="1" destOrd="0" parTransId="{C52D27D1-63BC-46B1-9C4A-82F457D76D3E}" sibTransId="{E7906E5B-EE3B-4848-9D4D-3CDF9D446027}"/>
    <dgm:cxn modelId="{16942B21-860C-439D-90A2-4AC83ABB2ED7}" type="presOf" srcId="{6914AEBC-1AB4-4900-88BE-88D9049BEAF2}" destId="{3F650B08-69A8-4A68-94F7-C5C369070247}" srcOrd="0" destOrd="3" presId="urn:microsoft.com/office/officeart/2005/8/layout/hList1"/>
    <dgm:cxn modelId="{96943D29-99C8-4288-BFE3-3D3C1B9B9756}" type="presOf" srcId="{152EDEE4-DD56-4953-B2F8-DD81F2A9D58E}" destId="{5BBB03A2-B8CD-4FB3-BA90-93502ADD32B9}" srcOrd="0" destOrd="0" presId="urn:microsoft.com/office/officeart/2005/8/layout/hList1"/>
    <dgm:cxn modelId="{2107F029-D1F3-4456-87DD-A9331D23EA2A}" srcId="{E22E8815-F326-429C-95C4-21E983CC2532}" destId="{8F0A4355-7C56-4C5F-82B0-DF3590F78390}" srcOrd="1" destOrd="0" parTransId="{CD0D5D87-B1A1-474D-85B4-90DB970074F9}" sibTransId="{90878F35-1FE6-4893-9FCA-75151EB684AF}"/>
    <dgm:cxn modelId="{07A3142C-BA74-428B-8CD7-E3A0F748781B}" srcId="{34DDEF46-3C62-4E78-8139-6E10B62A2F5E}" destId="{E22E8815-F326-429C-95C4-21E983CC2532}" srcOrd="1" destOrd="0" parTransId="{17714EE1-A91E-4902-AC0B-356B9711DEF0}" sibTransId="{86EB7BA0-CE95-4EF0-9EC8-2E9816DBEBA0}"/>
    <dgm:cxn modelId="{00C30E35-719C-48CD-B626-A99E541D8AC4}" type="presOf" srcId="{34DDEF46-3C62-4E78-8139-6E10B62A2F5E}" destId="{2B86F7E3-E739-45C4-B370-BF4A36CACA5E}" srcOrd="0" destOrd="0" presId="urn:microsoft.com/office/officeart/2005/8/layout/hList1"/>
    <dgm:cxn modelId="{9E2C1D36-C522-48D5-A78F-0A21CB17E452}" srcId="{E22E8815-F326-429C-95C4-21E983CC2532}" destId="{0FA31CF4-3825-4413-B97F-35119A529C98}" srcOrd="4" destOrd="0" parTransId="{9473E095-5DC0-4F6E-86E4-1B17C990FEAB}" sibTransId="{CA98B939-F77D-4635-B150-F6B2F6F45E97}"/>
    <dgm:cxn modelId="{C000ED3D-ACF9-41C6-BBC9-FB1F6039BBD6}" srcId="{E22E8815-F326-429C-95C4-21E983CC2532}" destId="{21054C1B-DBB2-4AF3-8AEE-B845047BB35D}" srcOrd="2" destOrd="0" parTransId="{A2D59B97-071F-46F0-BB84-38314B3398E2}" sibTransId="{B4297F93-5A84-4233-BD71-869A43C88844}"/>
    <dgm:cxn modelId="{92CDA441-4D87-48BF-B838-E25F04E60FE2}" type="presOf" srcId="{2B325DD2-8F86-473A-A44A-BC56575CE74B}" destId="{A976AA34-1BAB-4D2E-B11C-6551B52630E9}" srcOrd="0" destOrd="4" presId="urn:microsoft.com/office/officeart/2005/8/layout/hList1"/>
    <dgm:cxn modelId="{8619D044-735B-4D80-8F28-19040F88C7DB}" srcId="{3CD5349C-F838-4E86-87DF-E76D6AD9A6C4}" destId="{C8023D2D-8552-4674-9305-868BA64A1614}" srcOrd="1" destOrd="0" parTransId="{0F37DA89-CED7-4E90-8570-9A4E3A76ACEC}" sibTransId="{08A82023-CD08-436A-9EE2-F1277A0EF464}"/>
    <dgm:cxn modelId="{299F644C-9F2B-4B38-854C-A1D0E4472535}" type="presOf" srcId="{C1AD718B-F9FA-483D-9795-FB28E0E91882}" destId="{1E480841-8907-40C5-A321-7E207816A36E}" srcOrd="0" destOrd="3" presId="urn:microsoft.com/office/officeart/2005/8/layout/hList1"/>
    <dgm:cxn modelId="{8693DD4C-FD5E-4CAB-B5CA-74D808799AA0}" type="presOf" srcId="{FEB7082B-544B-40EB-BB39-A3334FAE56D0}" destId="{1E480841-8907-40C5-A321-7E207816A36E}" srcOrd="0" destOrd="0" presId="urn:microsoft.com/office/officeart/2005/8/layout/hList1"/>
    <dgm:cxn modelId="{DB21A26E-BBD3-41F3-A531-FB36623BEABE}" srcId="{3CD5349C-F838-4E86-87DF-E76D6AD9A6C4}" destId="{02C24CB3-BA07-47BB-A62B-741E28578460}" srcOrd="4" destOrd="0" parTransId="{B6A55300-EC9E-445E-9D02-E8A5784868EA}" sibTransId="{5BE10E38-55C4-45C7-B2C2-40D9B276E57B}"/>
    <dgm:cxn modelId="{ABF80053-8F97-40A6-B7C3-021473A89CAE}" srcId="{E22E8815-F326-429C-95C4-21E983CC2532}" destId="{FEB7082B-544B-40EB-BB39-A3334FAE56D0}" srcOrd="0" destOrd="0" parTransId="{C487E53E-5426-49B2-844F-2083CF9A0044}" sibTransId="{1B2EC80A-AE81-4A19-A050-6910E698247B}"/>
    <dgm:cxn modelId="{E7C1EF77-A56C-42A4-90BA-C76445102AD1}" type="presOf" srcId="{C8023D2D-8552-4674-9305-868BA64A1614}" destId="{9CE58B63-9A1D-4B97-89A1-C2B00D4149BB}" srcOrd="0" destOrd="1" presId="urn:microsoft.com/office/officeart/2005/8/layout/hList1"/>
    <dgm:cxn modelId="{0EA42958-DA61-4DC1-8C1B-803B58C119F7}" srcId="{3CD5349C-F838-4E86-87DF-E76D6AD9A6C4}" destId="{8C162300-E3BB-42EE-9698-C4DC917E2AA6}" srcOrd="2" destOrd="0" parTransId="{E586B660-B756-44B1-89BB-7373C50700A4}" sibTransId="{30BF729F-49DA-40CD-8A60-FCDC92DA3A11}"/>
    <dgm:cxn modelId="{F1D85F7E-4BFF-45A5-98FB-422E3DC64E7A}" type="presOf" srcId="{3CD5349C-F838-4E86-87DF-E76D6AD9A6C4}" destId="{9FAFE7D3-743B-4D2D-A514-71BF12D83FB7}" srcOrd="0" destOrd="0" presId="urn:microsoft.com/office/officeart/2005/8/layout/hList1"/>
    <dgm:cxn modelId="{749C987F-BA57-4E24-A66A-87E1A3DBDC02}" type="presOf" srcId="{BAD439FB-1EF4-414F-BB5D-0E04CC928FE7}" destId="{3F650B08-69A8-4A68-94F7-C5C369070247}" srcOrd="0" destOrd="0" presId="urn:microsoft.com/office/officeart/2005/8/layout/hList1"/>
    <dgm:cxn modelId="{08023483-3BAC-4D83-87E3-65CD6C52C75B}" type="presOf" srcId="{8C162300-E3BB-42EE-9698-C4DC917E2AA6}" destId="{9CE58B63-9A1D-4B97-89A1-C2B00D4149BB}" srcOrd="0" destOrd="2" presId="urn:microsoft.com/office/officeart/2005/8/layout/hList1"/>
    <dgm:cxn modelId="{3AED418A-CF66-4126-AE99-22C51E2CE635}" type="presOf" srcId="{C3A720A3-FDBF-4A61-A9F1-6E86DCD992EE}" destId="{9CE58B63-9A1D-4B97-89A1-C2B00D4149BB}" srcOrd="0" destOrd="3" presId="urn:microsoft.com/office/officeart/2005/8/layout/hList1"/>
    <dgm:cxn modelId="{33122B93-D25D-4F10-8C12-2EB2B94A9FEE}" srcId="{E22E8815-F326-429C-95C4-21E983CC2532}" destId="{704809E4-F873-4E3E-91E8-0FB3E577E6B2}" srcOrd="6" destOrd="0" parTransId="{80811EE6-3F4F-4B75-9A00-DA6CD46F9EF8}" sibTransId="{71FEB75F-C9D5-4E5E-A057-AFDD834079E9}"/>
    <dgm:cxn modelId="{B4962995-8445-445D-9FD3-8B5CFB0144C9}" srcId="{E22E8815-F326-429C-95C4-21E983CC2532}" destId="{46FD85B9-DB5A-4A0F-BAE7-5392D4D1FDED}" srcOrd="5" destOrd="0" parTransId="{6A8B3706-94AB-4BD7-822A-32E7D36BCA7C}" sibTransId="{A5CA8D06-70D1-40F8-8A64-377BC8E80B2C}"/>
    <dgm:cxn modelId="{C8462A9A-391C-4B4E-83BD-4583F0B68838}" srcId="{152EDEE4-DD56-4953-B2F8-DD81F2A9D58E}" destId="{CB66FBE5-81D7-4BA4-84A3-EABC2E51C48E}" srcOrd="2" destOrd="0" parTransId="{C6FAE6AB-D79F-4A12-85B7-E919769A1ECA}" sibTransId="{742AB529-D2ED-4460-82AB-1BFC2A24F8A5}"/>
    <dgm:cxn modelId="{536242A0-2A74-4B2A-A760-432FD62D41C2}" type="presOf" srcId="{41F09FB2-2C80-4912-850B-F542A8E12051}" destId="{A976AA34-1BAB-4D2E-B11C-6551B52630E9}" srcOrd="0" destOrd="0" presId="urn:microsoft.com/office/officeart/2005/8/layout/hList1"/>
    <dgm:cxn modelId="{B59F62A0-B31A-4AB1-AA5B-84E6E508423D}" srcId="{3CD5349C-F838-4E86-87DF-E76D6AD9A6C4}" destId="{C3A720A3-FDBF-4A61-A9F1-6E86DCD992EE}" srcOrd="3" destOrd="0" parTransId="{AC869B87-A8C3-498B-86A8-19D4EB6BD95F}" sibTransId="{CE23924B-AA42-43AE-8882-F6F6E906BDBD}"/>
    <dgm:cxn modelId="{3A9321A5-558C-410F-A0F8-645E2AF47009}" type="presOf" srcId="{46FD85B9-DB5A-4A0F-BAE7-5392D4D1FDED}" destId="{1E480841-8907-40C5-A321-7E207816A36E}" srcOrd="0" destOrd="5" presId="urn:microsoft.com/office/officeart/2005/8/layout/hList1"/>
    <dgm:cxn modelId="{26EC6FA6-3304-4F3D-B996-0F6A38EF27D6}" type="presOf" srcId="{704809E4-F873-4E3E-91E8-0FB3E577E6B2}" destId="{1E480841-8907-40C5-A321-7E207816A36E}" srcOrd="0" destOrd="6" presId="urn:microsoft.com/office/officeart/2005/8/layout/hList1"/>
    <dgm:cxn modelId="{D7BE8BA6-7FB0-422A-831A-6B434F42C1B8}" srcId="{34DDEF46-3C62-4E78-8139-6E10B62A2F5E}" destId="{3CD5349C-F838-4E86-87DF-E76D6AD9A6C4}" srcOrd="0" destOrd="0" parTransId="{55E9BCFB-DF9E-4929-B4D3-6FE25F6B522A}" sibTransId="{F4F00F8B-FD66-451A-B4B6-1AFFCBAF7E06}"/>
    <dgm:cxn modelId="{6AF4F3A8-A9F5-45B7-9758-A47C2853A798}" srcId="{E22E8815-F326-429C-95C4-21E983CC2532}" destId="{C1AD718B-F9FA-483D-9795-FB28E0E91882}" srcOrd="3" destOrd="0" parTransId="{1E99D20F-3881-47AC-A14D-B48BAC1ADD95}" sibTransId="{5B81DA54-F93B-477C-A568-E6784C0E1570}"/>
    <dgm:cxn modelId="{E76A1DB3-E326-4CF0-8E6A-FE3CE8C9F4B5}" srcId="{4359D460-9BDA-44CD-A7B7-CC9536B2E659}" destId="{AABCBD5C-9EC5-48E5-93C7-9395561D29C4}" srcOrd="2" destOrd="0" parTransId="{A534E517-09D9-4759-B7CF-659A5BF5F7D2}" sibTransId="{C42C4CCD-30AD-42D9-B034-AE479BA1AF67}"/>
    <dgm:cxn modelId="{B51F07C4-E4ED-4B63-AD5E-96121CB3217D}" srcId="{34DDEF46-3C62-4E78-8139-6E10B62A2F5E}" destId="{4359D460-9BDA-44CD-A7B7-CC9536B2E659}" srcOrd="3" destOrd="0" parTransId="{4B0067A6-66BA-4D6D-B026-E9E16167560F}" sibTransId="{38CD4901-7F17-47FD-81BF-134650F397BD}"/>
    <dgm:cxn modelId="{3B8A22C4-DED9-480E-9381-FAF985CAD67C}" type="presOf" srcId="{21054C1B-DBB2-4AF3-8AEE-B845047BB35D}" destId="{1E480841-8907-40C5-A321-7E207816A36E}" srcOrd="0" destOrd="2" presId="urn:microsoft.com/office/officeart/2005/8/layout/hList1"/>
    <dgm:cxn modelId="{C2B281C7-46AA-45AF-9F48-414340CF0AAA}" type="presOf" srcId="{E22E8815-F326-429C-95C4-21E983CC2532}" destId="{55776582-605D-46B5-BCBA-D8E995D5931D}" srcOrd="0" destOrd="0" presId="urn:microsoft.com/office/officeart/2005/8/layout/hList1"/>
    <dgm:cxn modelId="{7B7CF3D1-4F63-463B-834B-2F9FD853617D}" srcId="{34DDEF46-3C62-4E78-8139-6E10B62A2F5E}" destId="{152EDEE4-DD56-4953-B2F8-DD81F2A9D58E}" srcOrd="2" destOrd="0" parTransId="{5CF799CA-37E4-449A-AC96-6AE5463E189C}" sibTransId="{C6642197-3E7A-41AA-918F-B0375C6FD133}"/>
    <dgm:cxn modelId="{ABD482D3-004C-4470-A958-E2ADCC812D43}" srcId="{4359D460-9BDA-44CD-A7B7-CC9536B2E659}" destId="{BAD439FB-1EF4-414F-BB5D-0E04CC928FE7}" srcOrd="0" destOrd="0" parTransId="{F521666F-1405-4EDA-B8A6-16F5D11578EE}" sibTransId="{7A566683-1D64-42D9-B15B-71BE7FBDABC9}"/>
    <dgm:cxn modelId="{CFCFAFD8-2DEF-4ABA-B0FE-6B7AD59E0EDF}" srcId="{152EDEE4-DD56-4953-B2F8-DD81F2A9D58E}" destId="{41F09FB2-2C80-4912-850B-F542A8E12051}" srcOrd="0" destOrd="0" parTransId="{4BC8D168-5362-425A-B87E-64A69B2CFCA1}" sibTransId="{18E1CFBB-D2BD-4EBB-A538-5111C64F6191}"/>
    <dgm:cxn modelId="{AE8446DB-9080-48F9-B2A1-327C71E7D8EE}" type="presOf" srcId="{8F0A4355-7C56-4C5F-82B0-DF3590F78390}" destId="{1E480841-8907-40C5-A321-7E207816A36E}" srcOrd="0" destOrd="1" presId="urn:microsoft.com/office/officeart/2005/8/layout/hList1"/>
    <dgm:cxn modelId="{372673DD-BC3E-4917-8772-B79BEEB67C6D}" type="presOf" srcId="{02C24CB3-BA07-47BB-A62B-741E28578460}" destId="{9CE58B63-9A1D-4B97-89A1-C2B00D4149BB}" srcOrd="0" destOrd="4" presId="urn:microsoft.com/office/officeart/2005/8/layout/hList1"/>
    <dgm:cxn modelId="{19AC9FDD-FFD1-4CCC-8B34-C4095C9DF771}" type="presOf" srcId="{FA7139C3-1D1C-4268-976D-B502D431DD18}" destId="{A976AA34-1BAB-4D2E-B11C-6551B52630E9}" srcOrd="0" destOrd="3" presId="urn:microsoft.com/office/officeart/2005/8/layout/hList1"/>
    <dgm:cxn modelId="{2798C2DD-7F38-462B-BB4B-EDC21F5C0FBE}" srcId="{4359D460-9BDA-44CD-A7B7-CC9536B2E659}" destId="{84158A1D-9ED0-4279-88CB-9BA5014BDB13}" srcOrd="1" destOrd="0" parTransId="{E22CCDC8-F986-440D-A9E5-EDF76623FFF3}" sibTransId="{58D7F7E7-BD37-49C1-B528-FE806C0E253B}"/>
    <dgm:cxn modelId="{B8B91DEC-77C6-47A4-8D9D-1CE6F2BE1425}" type="presOf" srcId="{6B572577-8B1D-410B-B3EB-66D5E9E5DAB2}" destId="{9CE58B63-9A1D-4B97-89A1-C2B00D4149BB}" srcOrd="0" destOrd="0" presId="urn:microsoft.com/office/officeart/2005/8/layout/hList1"/>
    <dgm:cxn modelId="{D11562F5-D3C2-495B-8CC6-1116C0C2F356}" type="presOf" srcId="{8F5268FC-17F0-4EDF-979A-2A8466E43F92}" destId="{A976AA34-1BAB-4D2E-B11C-6551B52630E9}" srcOrd="0" destOrd="1" presId="urn:microsoft.com/office/officeart/2005/8/layout/hList1"/>
    <dgm:cxn modelId="{9AF3FFF6-B9F7-4A33-B99A-7A840726A8BC}" type="presOf" srcId="{AABCBD5C-9EC5-48E5-93C7-9395561D29C4}" destId="{3F650B08-69A8-4A68-94F7-C5C369070247}" srcOrd="0" destOrd="2" presId="urn:microsoft.com/office/officeart/2005/8/layout/hList1"/>
    <dgm:cxn modelId="{32A18DFD-77D0-4F58-A78D-517C22E03577}" type="presOf" srcId="{0FA31CF4-3825-4413-B97F-35119A529C98}" destId="{1E480841-8907-40C5-A321-7E207816A36E}" srcOrd="0" destOrd="4" presId="urn:microsoft.com/office/officeart/2005/8/layout/hList1"/>
    <dgm:cxn modelId="{CE4AAE68-5FF7-489C-8DB5-E8F273153814}" type="presParOf" srcId="{2B86F7E3-E739-45C4-B370-BF4A36CACA5E}" destId="{8D0BE637-6D54-4D37-95D3-8175CEB0EF23}" srcOrd="0" destOrd="0" presId="urn:microsoft.com/office/officeart/2005/8/layout/hList1"/>
    <dgm:cxn modelId="{40CC873F-2572-447D-B191-BB17FC063B3A}" type="presParOf" srcId="{8D0BE637-6D54-4D37-95D3-8175CEB0EF23}" destId="{9FAFE7D3-743B-4D2D-A514-71BF12D83FB7}" srcOrd="0" destOrd="0" presId="urn:microsoft.com/office/officeart/2005/8/layout/hList1"/>
    <dgm:cxn modelId="{FAD1A276-8886-48B3-B661-F14832BD9886}" type="presParOf" srcId="{8D0BE637-6D54-4D37-95D3-8175CEB0EF23}" destId="{9CE58B63-9A1D-4B97-89A1-C2B00D4149BB}" srcOrd="1" destOrd="0" presId="urn:microsoft.com/office/officeart/2005/8/layout/hList1"/>
    <dgm:cxn modelId="{C0B293F3-E15A-430C-A78C-9573E2ED2B71}" type="presParOf" srcId="{2B86F7E3-E739-45C4-B370-BF4A36CACA5E}" destId="{E8601ADF-9ED4-4537-BC68-35C60F781534}" srcOrd="1" destOrd="0" presId="urn:microsoft.com/office/officeart/2005/8/layout/hList1"/>
    <dgm:cxn modelId="{8D0A793E-0BAA-49C9-ABF5-A4B8B5700F1C}" type="presParOf" srcId="{2B86F7E3-E739-45C4-B370-BF4A36CACA5E}" destId="{ACA338AA-955A-4EC1-B6C6-4D6A87D5AD8C}" srcOrd="2" destOrd="0" presId="urn:microsoft.com/office/officeart/2005/8/layout/hList1"/>
    <dgm:cxn modelId="{403D25BC-6F18-4101-A3F9-617EAF34FFE9}" type="presParOf" srcId="{ACA338AA-955A-4EC1-B6C6-4D6A87D5AD8C}" destId="{55776582-605D-46B5-BCBA-D8E995D5931D}" srcOrd="0" destOrd="0" presId="urn:microsoft.com/office/officeart/2005/8/layout/hList1"/>
    <dgm:cxn modelId="{C91E03C4-4392-498F-8EE4-0AADD26D7721}" type="presParOf" srcId="{ACA338AA-955A-4EC1-B6C6-4D6A87D5AD8C}" destId="{1E480841-8907-40C5-A321-7E207816A36E}" srcOrd="1" destOrd="0" presId="urn:microsoft.com/office/officeart/2005/8/layout/hList1"/>
    <dgm:cxn modelId="{8C1D0FEF-3BEC-4A98-AF3A-4C5F9125B289}" type="presParOf" srcId="{2B86F7E3-E739-45C4-B370-BF4A36CACA5E}" destId="{E044BF9E-B5C7-4457-9863-0F92FEF93F4F}" srcOrd="3" destOrd="0" presId="urn:microsoft.com/office/officeart/2005/8/layout/hList1"/>
    <dgm:cxn modelId="{68329223-C5EB-4AC4-9DEC-C858F71B18ED}" type="presParOf" srcId="{2B86F7E3-E739-45C4-B370-BF4A36CACA5E}" destId="{37FF4B1B-7515-49E9-ADEA-A4217F3B3DCF}" srcOrd="4" destOrd="0" presId="urn:microsoft.com/office/officeart/2005/8/layout/hList1"/>
    <dgm:cxn modelId="{E62FD788-3FE5-4315-B0ED-B54B1EFBCB54}" type="presParOf" srcId="{37FF4B1B-7515-49E9-ADEA-A4217F3B3DCF}" destId="{5BBB03A2-B8CD-4FB3-BA90-93502ADD32B9}" srcOrd="0" destOrd="0" presId="urn:microsoft.com/office/officeart/2005/8/layout/hList1"/>
    <dgm:cxn modelId="{018A1D0A-6CD8-44B8-AF20-17531620B7ED}" type="presParOf" srcId="{37FF4B1B-7515-49E9-ADEA-A4217F3B3DCF}" destId="{A976AA34-1BAB-4D2E-B11C-6551B52630E9}" srcOrd="1" destOrd="0" presId="urn:microsoft.com/office/officeart/2005/8/layout/hList1"/>
    <dgm:cxn modelId="{CA5E6014-6FF8-4B61-B2C0-34D347A1F77F}" type="presParOf" srcId="{2B86F7E3-E739-45C4-B370-BF4A36CACA5E}" destId="{7E10ACED-0A84-41FB-B031-B22C8E526904}" srcOrd="5" destOrd="0" presId="urn:microsoft.com/office/officeart/2005/8/layout/hList1"/>
    <dgm:cxn modelId="{2077867B-3CFC-4053-9D3F-1678195A5DFF}" type="presParOf" srcId="{2B86F7E3-E739-45C4-B370-BF4A36CACA5E}" destId="{739AECFA-EFED-4CAD-A4BB-11E07F16FEDC}" srcOrd="6" destOrd="0" presId="urn:microsoft.com/office/officeart/2005/8/layout/hList1"/>
    <dgm:cxn modelId="{60A4A6DE-CA33-4227-83F4-7A566EF5CDF3}" type="presParOf" srcId="{739AECFA-EFED-4CAD-A4BB-11E07F16FEDC}" destId="{432BA425-7C9C-4143-B493-577855B3CF40}" srcOrd="0" destOrd="0" presId="urn:microsoft.com/office/officeart/2005/8/layout/hList1"/>
    <dgm:cxn modelId="{A9D2C3AE-31C8-4263-B6E3-C36F86D9189C}" type="presParOf" srcId="{739AECFA-EFED-4CAD-A4BB-11E07F16FEDC}" destId="{3F650B08-69A8-4A68-94F7-C5C36907024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386B1-5CD2-43FE-A25D-290CBB62DC09}">
      <dsp:nvSpPr>
        <dsp:cNvPr id="0" name=""/>
        <dsp:cNvSpPr/>
      </dsp:nvSpPr>
      <dsp:spPr>
        <a:xfrm>
          <a:off x="1344174" y="863438"/>
          <a:ext cx="2065260" cy="206526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房屋、交通、公共服务设施、基础设施等</a:t>
          </a:r>
        </a:p>
      </dsp:txBody>
      <dsp:txXfrm>
        <a:off x="1646624" y="1165888"/>
        <a:ext cx="1460360" cy="1460360"/>
      </dsp:txXfrm>
    </dsp:sp>
    <dsp:sp modelId="{C50C2F76-D270-4F97-B326-DDBC1F99EA30}">
      <dsp:nvSpPr>
        <dsp:cNvPr id="0" name=""/>
        <dsp:cNvSpPr/>
      </dsp:nvSpPr>
      <dsp:spPr>
        <a:xfrm>
          <a:off x="1860489" y="34035"/>
          <a:ext cx="1032630" cy="103263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地震</a:t>
          </a:r>
        </a:p>
      </dsp:txBody>
      <dsp:txXfrm>
        <a:off x="2011714" y="185260"/>
        <a:ext cx="730180" cy="730180"/>
      </dsp:txXfrm>
    </dsp:sp>
    <dsp:sp modelId="{60DE78DA-85A9-4AC4-B4D6-889E00C53E18}">
      <dsp:nvSpPr>
        <dsp:cNvPr id="0" name=""/>
        <dsp:cNvSpPr/>
      </dsp:nvSpPr>
      <dsp:spPr>
        <a:xfrm>
          <a:off x="2912614" y="540712"/>
          <a:ext cx="1032630" cy="103263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地质</a:t>
          </a:r>
        </a:p>
      </dsp:txBody>
      <dsp:txXfrm>
        <a:off x="3063839" y="691937"/>
        <a:ext cx="730180" cy="730180"/>
      </dsp:txXfrm>
    </dsp:sp>
    <dsp:sp modelId="{F7970A63-D11D-4331-81F6-8F6B92641D0F}">
      <dsp:nvSpPr>
        <dsp:cNvPr id="0" name=""/>
        <dsp:cNvSpPr/>
      </dsp:nvSpPr>
      <dsp:spPr>
        <a:xfrm>
          <a:off x="3172468" y="1679204"/>
          <a:ext cx="1032630" cy="103263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气象</a:t>
          </a:r>
        </a:p>
      </dsp:txBody>
      <dsp:txXfrm>
        <a:off x="3323693" y="1830429"/>
        <a:ext cx="730180" cy="730180"/>
      </dsp:txXfrm>
    </dsp:sp>
    <dsp:sp modelId="{2FB66BA8-65C7-46CE-9FEC-3A0ECD5A11D6}">
      <dsp:nvSpPr>
        <dsp:cNvPr id="0" name=""/>
        <dsp:cNvSpPr/>
      </dsp:nvSpPr>
      <dsp:spPr>
        <a:xfrm>
          <a:off x="2444375" y="2592204"/>
          <a:ext cx="1032630" cy="103263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水旱</a:t>
          </a:r>
        </a:p>
      </dsp:txBody>
      <dsp:txXfrm>
        <a:off x="2595600" y="2743429"/>
        <a:ext cx="730180" cy="730180"/>
      </dsp:txXfrm>
    </dsp:sp>
    <dsp:sp modelId="{A032908C-50F6-4EC2-90FC-63FD0E3FD49F}">
      <dsp:nvSpPr>
        <dsp:cNvPr id="0" name=""/>
        <dsp:cNvSpPr/>
      </dsp:nvSpPr>
      <dsp:spPr>
        <a:xfrm>
          <a:off x="1276604" y="2592204"/>
          <a:ext cx="1032630" cy="103263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海洋</a:t>
          </a:r>
        </a:p>
      </dsp:txBody>
      <dsp:txXfrm>
        <a:off x="1427829" y="2743429"/>
        <a:ext cx="730180" cy="730180"/>
      </dsp:txXfrm>
    </dsp:sp>
    <dsp:sp modelId="{A1E02F30-346F-4833-915C-09499741126C}">
      <dsp:nvSpPr>
        <dsp:cNvPr id="0" name=""/>
        <dsp:cNvSpPr/>
      </dsp:nvSpPr>
      <dsp:spPr>
        <a:xfrm>
          <a:off x="548511" y="1679204"/>
          <a:ext cx="1032630" cy="103263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森林草原火灾</a:t>
          </a:r>
        </a:p>
      </dsp:txBody>
      <dsp:txXfrm>
        <a:off x="699736" y="1830429"/>
        <a:ext cx="730180" cy="730180"/>
      </dsp:txXfrm>
    </dsp:sp>
    <dsp:sp modelId="{393923F3-6666-4D6C-A7E3-72BD59A83829}">
      <dsp:nvSpPr>
        <dsp:cNvPr id="0" name=""/>
        <dsp:cNvSpPr/>
      </dsp:nvSpPr>
      <dsp:spPr>
        <a:xfrm>
          <a:off x="808364" y="540712"/>
          <a:ext cx="1032630" cy="103263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安全生产事故</a:t>
          </a:r>
        </a:p>
      </dsp:txBody>
      <dsp:txXfrm>
        <a:off x="959589" y="691937"/>
        <a:ext cx="730180" cy="730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FE7D3-743B-4D2D-A514-71BF12D83FB7}">
      <dsp:nvSpPr>
        <dsp:cNvPr id="0" name=""/>
        <dsp:cNvSpPr/>
      </dsp:nvSpPr>
      <dsp:spPr>
        <a:xfrm>
          <a:off x="4413" y="11615"/>
          <a:ext cx="2371035" cy="706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</a:rPr>
            <a:t>国家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</a:rPr>
            <a:t>技术规范编制</a:t>
          </a:r>
          <a:endParaRPr sz="15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4413" y="11615"/>
        <a:ext cx="2371035" cy="706344"/>
      </dsp:txXfrm>
    </dsp:sp>
    <dsp:sp modelId="{9CE58B63-9A1D-4B97-89A1-C2B00D4149BB}">
      <dsp:nvSpPr>
        <dsp:cNvPr id="0" name=""/>
        <dsp:cNvSpPr/>
      </dsp:nvSpPr>
      <dsp:spPr>
        <a:xfrm>
          <a:off x="4413" y="717960"/>
          <a:ext cx="2371035" cy="33750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500" kern="1200" dirty="0"/>
            <a:t>基本术语规范</a:t>
          </a:r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500" kern="1200" dirty="0"/>
            <a:t>数据指标体系规范</a:t>
          </a:r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500" kern="1200" dirty="0"/>
            <a:t>数据综合集成规范</a:t>
          </a:r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500" kern="1200" dirty="0"/>
            <a:t>分区分类分级规范</a:t>
          </a:r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500" kern="1200" dirty="0"/>
            <a:t>综合制图规范</a:t>
          </a:r>
        </a:p>
      </dsp:txBody>
      <dsp:txXfrm>
        <a:off x="4413" y="717960"/>
        <a:ext cx="2371035" cy="3375063"/>
      </dsp:txXfrm>
    </dsp:sp>
    <dsp:sp modelId="{55776582-605D-46B5-BCBA-D8E995D5931D}">
      <dsp:nvSpPr>
        <dsp:cNvPr id="0" name=""/>
        <dsp:cNvSpPr/>
      </dsp:nvSpPr>
      <dsp:spPr>
        <a:xfrm>
          <a:off x="2707393" y="11615"/>
          <a:ext cx="2371035" cy="706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</a:rPr>
            <a:t>国家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</a:rPr>
            <a:t>模型系统与软件研发</a:t>
          </a:r>
          <a:endParaRPr sz="15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2707393" y="11615"/>
        <a:ext cx="2371035" cy="706344"/>
      </dsp:txXfrm>
    </dsp:sp>
    <dsp:sp modelId="{1E480841-8907-40C5-A321-7E207816A36E}">
      <dsp:nvSpPr>
        <dsp:cNvPr id="0" name=""/>
        <dsp:cNvSpPr/>
      </dsp:nvSpPr>
      <dsp:spPr>
        <a:xfrm>
          <a:off x="2707393" y="717960"/>
          <a:ext cx="2371035" cy="33750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600" kern="1200" dirty="0"/>
            <a:t>数据综合集成接口</a:t>
          </a:r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600" kern="1200" dirty="0"/>
            <a:t>数据汇交与审核</a:t>
          </a:r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600" kern="1200" dirty="0"/>
            <a:t>数据标准化预处理</a:t>
          </a:r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600" kern="1200" dirty="0"/>
            <a:t>分区分类分级模型</a:t>
          </a:r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600" kern="1200" dirty="0"/>
            <a:t>综合成果自动制图</a:t>
          </a:r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600" kern="1200" dirty="0"/>
            <a:t>评估成果可视化</a:t>
          </a:r>
        </a:p>
        <a:p>
          <a:pPr marL="114300" lvl="1" indent="-114300" algn="l" defTabSz="666750">
            <a:lnSpc>
              <a:spcPct val="150000"/>
            </a:lnSpc>
            <a:spcBef>
              <a:spcPct val="0"/>
            </a:spcBef>
            <a:spcAft>
              <a:spcPts val="600"/>
            </a:spcAft>
            <a:buChar char="•"/>
          </a:pPr>
          <a:endParaRPr lang="zh-CN" altLang="en-US" sz="1500" kern="1200" dirty="0"/>
        </a:p>
      </dsp:txBody>
      <dsp:txXfrm>
        <a:off x="2707393" y="717960"/>
        <a:ext cx="2371035" cy="3375063"/>
      </dsp:txXfrm>
    </dsp:sp>
    <dsp:sp modelId="{5BBB03A2-B8CD-4FB3-BA90-93502ADD32B9}">
      <dsp:nvSpPr>
        <dsp:cNvPr id="0" name=""/>
        <dsp:cNvSpPr/>
      </dsp:nvSpPr>
      <dsp:spPr>
        <a:xfrm>
          <a:off x="5410373" y="11615"/>
          <a:ext cx="2404182" cy="706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</a:rPr>
            <a:t>国家、省、市、县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</a:rPr>
            <a:t>数据综合集成</a:t>
          </a:r>
          <a:endParaRPr sz="15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5410373" y="11615"/>
        <a:ext cx="2404182" cy="706344"/>
      </dsp:txXfrm>
    </dsp:sp>
    <dsp:sp modelId="{A976AA34-1BAB-4D2E-B11C-6551B52630E9}">
      <dsp:nvSpPr>
        <dsp:cNvPr id="0" name=""/>
        <dsp:cNvSpPr/>
      </dsp:nvSpPr>
      <dsp:spPr>
        <a:xfrm>
          <a:off x="5426947" y="717960"/>
          <a:ext cx="2371035" cy="33750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altLang="zh-CN" sz="1600" kern="1200" dirty="0"/>
            <a:t>6</a:t>
          </a:r>
          <a:r>
            <a:rPr lang="zh-CN" altLang="en-US" sz="1600" kern="1200" dirty="0"/>
            <a:t>类自然灾害危险隐患调查与评估数据集成</a:t>
          </a:r>
        </a:p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endParaRPr lang="zh-CN" altLang="en-US" sz="1600" kern="1200" dirty="0"/>
        </a:p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600" kern="1200" dirty="0"/>
            <a:t>重要承灾体重点隐患调查与评估数据集成</a:t>
          </a:r>
        </a:p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endParaRPr lang="zh-CN" altLang="en-US" sz="1600" kern="1200" dirty="0"/>
        </a:p>
        <a:p>
          <a:pPr marL="171450" lvl="1" indent="-171450" algn="l" defTabSz="711200">
            <a:lnSpc>
              <a:spcPct val="12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600" kern="1200" dirty="0"/>
            <a:t>分区分类分级综合评估成果集成</a:t>
          </a:r>
        </a:p>
      </dsp:txBody>
      <dsp:txXfrm>
        <a:off x="5426947" y="717960"/>
        <a:ext cx="2371035" cy="3375063"/>
      </dsp:txXfrm>
    </dsp:sp>
    <dsp:sp modelId="{432BA425-7C9C-4143-B493-577855B3CF40}">
      <dsp:nvSpPr>
        <dsp:cNvPr id="0" name=""/>
        <dsp:cNvSpPr/>
      </dsp:nvSpPr>
      <dsp:spPr>
        <a:xfrm>
          <a:off x="8146501" y="11615"/>
          <a:ext cx="2371035" cy="706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  <a:sym typeface="+mn-ea"/>
            </a:rPr>
            <a:t>国家、省、市、县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  <a:sym typeface="+mn-ea"/>
            </a:rPr>
            <a:t>综合评估、</a:t>
          </a:r>
          <a:r>
            <a:rPr lang="zh-CN" altLang="en-US" sz="1500" b="1" kern="1200" dirty="0">
              <a:latin typeface="黑体" panose="02010609060101010101" pitchFamily="49" charset="-122"/>
              <a:ea typeface="黑体" panose="02010609060101010101" pitchFamily="49" charset="-122"/>
            </a:rPr>
            <a:t>综合制图</a:t>
          </a:r>
          <a:endParaRPr sz="1500" b="1" kern="1200">
            <a:latin typeface="黑体" panose="02010609060101010101" pitchFamily="49" charset="-122"/>
            <a:ea typeface="黑体" panose="02010609060101010101" pitchFamily="49" charset="-122"/>
          </a:endParaRPr>
        </a:p>
      </dsp:txBody>
      <dsp:txXfrm>
        <a:off x="8146501" y="11615"/>
        <a:ext cx="2371035" cy="706344"/>
      </dsp:txXfrm>
    </dsp:sp>
    <dsp:sp modelId="{3F650B08-69A8-4A68-94F7-C5C369070247}">
      <dsp:nvSpPr>
        <dsp:cNvPr id="0" name=""/>
        <dsp:cNvSpPr/>
      </dsp:nvSpPr>
      <dsp:spPr>
        <a:xfrm>
          <a:off x="8146501" y="717960"/>
          <a:ext cx="2371035" cy="33750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500" kern="1200" dirty="0"/>
            <a:t>重点隐患综合评估指标体系及数据标准化</a:t>
          </a:r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500" kern="1200" dirty="0"/>
            <a:t>多灾种</a:t>
          </a:r>
          <a:r>
            <a:rPr lang="en-US" altLang="en-US" sz="1500" kern="1200" dirty="0"/>
            <a:t>-</a:t>
          </a:r>
          <a:r>
            <a:rPr lang="zh-CN" altLang="en-US" sz="1500" kern="1200" dirty="0"/>
            <a:t>灾害链重点致灾隐患分区分类分级评估</a:t>
          </a:r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zh-CN" sz="1500" kern="1200" dirty="0"/>
            <a:t>多承灾体</a:t>
          </a:r>
          <a:r>
            <a:rPr lang="en-US" altLang="zh-CN" sz="1500" kern="1200" dirty="0"/>
            <a:t>-</a:t>
          </a:r>
          <a:r>
            <a:rPr lang="zh-CN" altLang="zh-CN" sz="1500" kern="1200" dirty="0"/>
            <a:t>重要防护工程重点隐患分区分类分级评估</a:t>
          </a:r>
          <a:endParaRPr lang="zh-CN" altLang="en-US" sz="1500" kern="1200" dirty="0"/>
        </a:p>
        <a:p>
          <a:pPr marL="114300" lvl="1" indent="-114300" algn="l" defTabSz="666750">
            <a:lnSpc>
              <a:spcPct val="10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zh-CN" altLang="en-US" sz="1500" kern="1200" dirty="0"/>
            <a:t>重点隐患综合评估成果制图</a:t>
          </a:r>
          <a:endParaRPr sz="1500" kern="1200"/>
        </a:p>
      </dsp:txBody>
      <dsp:txXfrm>
        <a:off x="8146501" y="717960"/>
        <a:ext cx="2371035" cy="3375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2021/6/16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F8A17-8FDA-4CF6-996B-72ECF74E8A69}" type="datetimeFigureOut">
              <a:rPr lang="zh-CN" altLang="en-US" smtClean="0"/>
              <a:t>2021/6/16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BE2F2-875B-4A2E-AA7F-7DAB2EE189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9014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7175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954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655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969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814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927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486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151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59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44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BE2F2-875B-4A2E-AA7F-7DAB2EE1899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95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BE2F2-875B-4A2E-AA7F-7DAB2EE1899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368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出自【趣你的PPT】(微信:qunideppt)：最优质的PPT资源库"/>
          <p:cNvSpPr/>
          <p:nvPr userDrawn="1"/>
        </p:nvSpPr>
        <p:spPr>
          <a:xfrm>
            <a:off x="0" y="6512837"/>
            <a:ext cx="12192000" cy="353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 dirty="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12" name="圆角矩形 11"/>
          <p:cNvSpPr/>
          <p:nvPr userDrawn="1"/>
        </p:nvSpPr>
        <p:spPr>
          <a:xfrm>
            <a:off x="0" y="120769"/>
            <a:ext cx="1155940" cy="612476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 userDrawn="1"/>
        </p:nvSpPr>
        <p:spPr>
          <a:xfrm>
            <a:off x="1230702" y="117894"/>
            <a:ext cx="10961298" cy="6124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519446"/>
            <a:ext cx="550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第一次全国自然灾害综合风险普查（</a:t>
            </a:r>
            <a:r>
              <a:rPr lang="en-US" altLang="zh-CN" sz="1600" b="1" dirty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2020-2022</a:t>
            </a:r>
            <a:r>
              <a:rPr lang="zh-CN" altLang="en-US" sz="1600" b="1" dirty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年）</a:t>
            </a:r>
          </a:p>
        </p:txBody>
      </p:sp>
      <p:sp>
        <p:nvSpPr>
          <p:cNvPr id="15" name="日期占位符 36"/>
          <p:cNvSpPr>
            <a:spLocks noGrp="1"/>
          </p:cNvSpPr>
          <p:nvPr userDrawn="1">
            <p:ph type="dt" sz="half" idx="2"/>
          </p:nvPr>
        </p:nvSpPr>
        <p:spPr>
          <a:xfrm>
            <a:off x="9383636" y="6535685"/>
            <a:ext cx="1213387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fld id="{00E0CADC-C6AB-4AE1-920A-6874409ED30A}" type="datetime1">
              <a:rPr lang="zh-CN" altLang="en-US" smtClean="0">
                <a:solidFill>
                  <a:schemeClr val="bg1"/>
                </a:solidFill>
              </a:rPr>
              <a:t>2021/6/16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灯片编号占位符 37"/>
          <p:cNvSpPr>
            <a:spLocks noGrp="1"/>
          </p:cNvSpPr>
          <p:nvPr userDrawn="1">
            <p:ph type="sldNum" sz="quarter" idx="4"/>
          </p:nvPr>
        </p:nvSpPr>
        <p:spPr>
          <a:xfrm>
            <a:off x="11317856" y="6535685"/>
            <a:ext cx="672861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en-US" altLang="zh-CN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‹#›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出自【趣你的PPT】(微信:qunideppt)：最优质的PPT资源库"/>
          <p:cNvSpPr/>
          <p:nvPr userDrawn="1"/>
        </p:nvSpPr>
        <p:spPr>
          <a:xfrm>
            <a:off x="0" y="6512837"/>
            <a:ext cx="12192000" cy="3536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 dirty="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12" name="圆角矩形 11"/>
          <p:cNvSpPr/>
          <p:nvPr userDrawn="1"/>
        </p:nvSpPr>
        <p:spPr>
          <a:xfrm>
            <a:off x="0" y="120769"/>
            <a:ext cx="1155940" cy="612476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 userDrawn="1"/>
        </p:nvSpPr>
        <p:spPr>
          <a:xfrm>
            <a:off x="1230702" y="117894"/>
            <a:ext cx="10961298" cy="6124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519446"/>
            <a:ext cx="550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第一次全国自然灾害综合风险普查（</a:t>
            </a:r>
            <a:r>
              <a:rPr lang="en-US" altLang="zh-CN" sz="1600" b="1" dirty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2020-2022</a:t>
            </a:r>
            <a:r>
              <a:rPr lang="zh-CN" altLang="en-US" sz="1600" b="1" dirty="0">
                <a:solidFill>
                  <a:schemeClr val="bg1"/>
                </a:solidFill>
                <a:latin typeface="幼圆" pitchFamily="49" charset="-122"/>
                <a:ea typeface="幼圆" pitchFamily="49" charset="-122"/>
              </a:rPr>
              <a:t>年）</a:t>
            </a:r>
          </a:p>
        </p:txBody>
      </p:sp>
      <p:sp>
        <p:nvSpPr>
          <p:cNvPr id="15" name="日期占位符 36"/>
          <p:cNvSpPr>
            <a:spLocks noGrp="1"/>
          </p:cNvSpPr>
          <p:nvPr userDrawn="1">
            <p:ph type="dt" sz="half" idx="2"/>
          </p:nvPr>
        </p:nvSpPr>
        <p:spPr>
          <a:xfrm>
            <a:off x="9694124" y="6535685"/>
            <a:ext cx="98859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fld id="{00E0CADC-C6AB-4AE1-920A-6874409ED30A}" type="datetime1">
              <a:rPr lang="zh-CN" altLang="en-US" smtClean="0">
                <a:solidFill>
                  <a:schemeClr val="bg1"/>
                </a:solidFill>
              </a:rPr>
              <a:t>2021/6/16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灯片编号占位符 37"/>
          <p:cNvSpPr>
            <a:spLocks noGrp="1"/>
          </p:cNvSpPr>
          <p:nvPr userDrawn="1">
            <p:ph type="sldNum" sz="quarter" idx="4"/>
          </p:nvPr>
        </p:nvSpPr>
        <p:spPr>
          <a:xfrm>
            <a:off x="11317856" y="6535685"/>
            <a:ext cx="672861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en-US" altLang="zh-CN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‹#›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advClick="0" advTm="0">
    <p:comb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4445" y="-27305"/>
            <a:ext cx="12200890" cy="6884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淘宝网chenying0907出品 13"/>
          <p:cNvSpPr txBox="1"/>
          <p:nvPr>
            <p:custDataLst>
              <p:tags r:id="rId1"/>
            </p:custDataLst>
          </p:nvPr>
        </p:nvSpPr>
        <p:spPr>
          <a:xfrm>
            <a:off x="7462315" y="3709979"/>
            <a:ext cx="441706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任务内容 </a:t>
            </a:r>
            <a:r>
              <a:rPr lang="en-US" altLang="zh-CN" sz="1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| </a:t>
            </a:r>
            <a:r>
              <a:rPr lang="zh-CN" altLang="en-US" sz="1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技术方法 </a:t>
            </a:r>
            <a:r>
              <a:rPr lang="en-US" altLang="zh-CN" sz="1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| </a:t>
            </a:r>
            <a:r>
              <a:rPr lang="zh-CN" altLang="en-US" sz="16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组织实施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880225" y="3286125"/>
            <a:ext cx="5311775" cy="398780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3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自然灾害综合风险普查培训</a:t>
            </a:r>
            <a:endParaRPr lang="zh-CN" altLang="en-US" sz="2000" spc="3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2" name="文本框 13"/>
          <p:cNvSpPr txBox="1">
            <a:spLocks noChangeArrowheads="1"/>
          </p:cNvSpPr>
          <p:nvPr/>
        </p:nvSpPr>
        <p:spPr bwMode="auto">
          <a:xfrm>
            <a:off x="7920321" y="4728826"/>
            <a:ext cx="414845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国务院普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查办公室 重点隐患综合评估组</a:t>
            </a:r>
          </a:p>
        </p:txBody>
      </p:sp>
      <p:grpSp>
        <p:nvGrpSpPr>
          <p:cNvPr id="2" name="组合 22"/>
          <p:cNvGrpSpPr/>
          <p:nvPr/>
        </p:nvGrpSpPr>
        <p:grpSpPr>
          <a:xfrm>
            <a:off x="6875310" y="4845218"/>
            <a:ext cx="1048290" cy="136548"/>
            <a:chOff x="7365479" y="1398316"/>
            <a:chExt cx="1105618" cy="144015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9" name="直接连接符 8"/>
            <p:cNvCxnSpPr/>
            <p:nvPr/>
          </p:nvCxnSpPr>
          <p:spPr>
            <a:xfrm>
              <a:off x="7365479" y="1470324"/>
              <a:ext cx="1008112" cy="0"/>
            </a:xfrm>
            <a:prstGeom prst="line">
              <a:avLst/>
            </a:prstGeom>
            <a:grpFill/>
            <a:ln>
              <a:solidFill>
                <a:srgbClr val="7F90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8327082" y="1398316"/>
              <a:ext cx="144015" cy="1440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/>
            </a:p>
          </p:txBody>
        </p:sp>
      </p:grp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7926079" y="5243518"/>
            <a:ext cx="185610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主讲人： 方伟华</a:t>
            </a:r>
          </a:p>
        </p:txBody>
      </p:sp>
      <p:grpSp>
        <p:nvGrpSpPr>
          <p:cNvPr id="3" name="组合 14"/>
          <p:cNvGrpSpPr/>
          <p:nvPr/>
        </p:nvGrpSpPr>
        <p:grpSpPr>
          <a:xfrm>
            <a:off x="6881068" y="5359910"/>
            <a:ext cx="1048290" cy="136548"/>
            <a:chOff x="7365479" y="1398316"/>
            <a:chExt cx="1105618" cy="144015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16" name="直接连接符 15"/>
            <p:cNvCxnSpPr/>
            <p:nvPr/>
          </p:nvCxnSpPr>
          <p:spPr>
            <a:xfrm>
              <a:off x="7365479" y="1470324"/>
              <a:ext cx="1008112" cy="0"/>
            </a:xfrm>
            <a:prstGeom prst="line">
              <a:avLst/>
            </a:prstGeom>
            <a:grpFill/>
            <a:ln>
              <a:solidFill>
                <a:srgbClr val="7F90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8327082" y="1398316"/>
              <a:ext cx="144015" cy="1440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874885" y="1110669"/>
            <a:ext cx="484229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自然灾害重点隐患</a:t>
            </a:r>
          </a:p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综合评估</a:t>
            </a:r>
          </a:p>
        </p:txBody>
      </p:sp>
      <p:pic>
        <p:nvPicPr>
          <p:cNvPr id="1028" name="Picture 4" descr="C:\Users\THTF\Desktop\袁司长\da9e1e994ae472be24abfdbb6b0a932 - 副本.jpg"/>
          <p:cNvPicPr>
            <a:picLocks noChangeAspect="1" noChangeArrowheads="1"/>
          </p:cNvPicPr>
          <p:nvPr/>
        </p:nvPicPr>
        <p:blipFill>
          <a:blip r:embed="rId4" cstate="print"/>
          <a:srcRect b="3396"/>
          <a:stretch>
            <a:fillRect/>
          </a:stretch>
        </p:blipFill>
        <p:spPr bwMode="auto">
          <a:xfrm>
            <a:off x="0" y="-3159"/>
            <a:ext cx="6150634" cy="6861159"/>
          </a:xfrm>
          <a:prstGeom prst="rect">
            <a:avLst/>
          </a:prstGeom>
          <a:noFill/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95A7CA9-4B29-40E1-A0DE-CA8C7D580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744" y="5767984"/>
            <a:ext cx="2475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2021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年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6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月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16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日  郑州</a:t>
            </a:r>
          </a:p>
        </p:txBody>
      </p:sp>
      <p:grpSp>
        <p:nvGrpSpPr>
          <p:cNvPr id="19" name="组合 14">
            <a:extLst>
              <a:ext uri="{FF2B5EF4-FFF2-40B4-BE49-F238E27FC236}">
                <a16:creationId xmlns:a16="http://schemas.microsoft.com/office/drawing/2014/main" id="{D4F9CCC2-B1EE-4D0D-94D1-E3C8404F1C15}"/>
              </a:ext>
            </a:extLst>
          </p:cNvPr>
          <p:cNvGrpSpPr/>
          <p:nvPr/>
        </p:nvGrpSpPr>
        <p:grpSpPr>
          <a:xfrm>
            <a:off x="6894733" y="5884376"/>
            <a:ext cx="1048290" cy="136548"/>
            <a:chOff x="7365479" y="1398316"/>
            <a:chExt cx="1105618" cy="144015"/>
          </a:xfrm>
          <a:solidFill>
            <a:schemeClr val="tx1">
              <a:lumMod val="65000"/>
              <a:lumOff val="35000"/>
            </a:schemeClr>
          </a:solidFill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B5C7860-1483-4889-AB6B-30323E814816}"/>
                </a:ext>
              </a:extLst>
            </p:cNvPr>
            <p:cNvCxnSpPr/>
            <p:nvPr/>
          </p:nvCxnSpPr>
          <p:spPr>
            <a:xfrm>
              <a:off x="7365479" y="1470324"/>
              <a:ext cx="1008112" cy="0"/>
            </a:xfrm>
            <a:prstGeom prst="line">
              <a:avLst/>
            </a:prstGeom>
            <a:grpFill/>
            <a:ln>
              <a:solidFill>
                <a:srgbClr val="7F90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CF52A003-2195-422D-91A2-8D01C36C8DF7}"/>
                </a:ext>
              </a:extLst>
            </p:cNvPr>
            <p:cNvSpPr/>
            <p:nvPr/>
          </p:nvSpPr>
          <p:spPr>
            <a:xfrm>
              <a:off x="8327082" y="1398316"/>
              <a:ext cx="144015" cy="1440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/>
            </a:p>
          </p:txBody>
        </p:sp>
      </p:grpSp>
    </p:spTree>
  </p:cSld>
  <p:clrMapOvr>
    <a:masterClrMapping/>
  </p:clrMapOvr>
  <p:transition advClick="0"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36"/>
          <p:cNvSpPr>
            <a:spLocks noGrp="1"/>
          </p:cNvSpPr>
          <p:nvPr>
            <p:ph type="dt" sz="half" idx="2"/>
          </p:nvPr>
        </p:nvSpPr>
        <p:spPr>
          <a:xfrm>
            <a:off x="9856797" y="6314123"/>
            <a:ext cx="1219528" cy="365125"/>
          </a:xfrm>
          <a:prstGeom prst="rect">
            <a:avLst/>
          </a:prstGeom>
        </p:spPr>
        <p:txBody>
          <a:bodyPr/>
          <a:lstStyle/>
          <a:p>
            <a:pPr algn="ctr"/>
            <a:fld id="{00E0CADC-C6AB-4AE1-920A-6874409ED30A}" type="datetime1">
              <a:rPr lang="zh-CN" altLang="en-US" smtClean="0">
                <a:solidFill>
                  <a:schemeClr val="bg1"/>
                </a:solidFill>
              </a:rPr>
              <a:t>2021/6/16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2.3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自然灾害重点隐患综合评估任务内容：</a:t>
            </a:r>
            <a:r>
              <a:rPr lang="zh-CN" altLang="en-US" sz="32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75970" y="1559560"/>
            <a:ext cx="10808970" cy="14229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77825" algn="just">
              <a:lnSpc>
                <a:spcPct val="150000"/>
              </a:lnSpc>
              <a:buClr>
                <a:srgbClr val="C00000"/>
              </a:buClr>
              <a:defRPr sz="2000">
                <a:solidFill>
                  <a:schemeClr val="accent5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defRPr>
            </a:lvl1pPr>
          </a:lstStyle>
          <a:p>
            <a:pPr indent="0">
              <a:buClr>
                <a:schemeClr val="accent1">
                  <a:lumMod val="50000"/>
                </a:schemeClr>
              </a:buClr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/>
                </a:solidFill>
              </a:rPr>
              <a:t>1) </a:t>
            </a:r>
            <a:r>
              <a:rPr lang="zh-CN" altLang="en-US" dirty="0">
                <a:solidFill>
                  <a:schemeClr val="tx1"/>
                </a:solidFill>
              </a:rPr>
              <a:t>地震灾害、地质灾害、水旱灾害、气象</a:t>
            </a:r>
            <a:r>
              <a:rPr lang="en-US" altLang="zh-CN" dirty="0">
                <a:solidFill>
                  <a:schemeClr val="tx1"/>
                </a:solidFill>
              </a:rPr>
              <a:t>(</a:t>
            </a:r>
            <a:r>
              <a:rPr lang="zh-CN" altLang="en-US" dirty="0">
                <a:solidFill>
                  <a:schemeClr val="tx1"/>
                </a:solidFill>
              </a:rPr>
              <a:t>台风</a:t>
            </a:r>
            <a:r>
              <a:rPr lang="en-US" altLang="zh-CN" dirty="0">
                <a:solidFill>
                  <a:schemeClr val="tx1"/>
                </a:solidFill>
              </a:rPr>
              <a:t>)</a:t>
            </a:r>
            <a:r>
              <a:rPr lang="zh-CN" altLang="en-US" dirty="0">
                <a:solidFill>
                  <a:schemeClr val="tx1"/>
                </a:solidFill>
              </a:rPr>
              <a:t>灾害、海洋灾害、林草火灾综合危险隐患</a:t>
            </a:r>
            <a:endParaRPr lang="en-US" altLang="zh-CN" dirty="0">
              <a:solidFill>
                <a:schemeClr val="tx1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altLang="zh-CN" dirty="0">
                <a:solidFill>
                  <a:schemeClr val="tx1"/>
                </a:solidFill>
              </a:rPr>
              <a:t>2) </a:t>
            </a:r>
            <a:r>
              <a:rPr lang="zh-CN" altLang="zh-CN" dirty="0">
                <a:solidFill>
                  <a:schemeClr val="tx1"/>
                </a:solidFill>
              </a:rPr>
              <a:t>房屋、基础设施、</a:t>
            </a:r>
            <a:r>
              <a:rPr lang="zh-CN" altLang="en-US" dirty="0">
                <a:solidFill>
                  <a:schemeClr val="tx1"/>
                </a:solidFill>
              </a:rPr>
              <a:t>危化企业、煤炭矿山、非煤矿山</a:t>
            </a:r>
            <a:r>
              <a:rPr lang="zh-CN" altLang="zh-CN" dirty="0">
                <a:solidFill>
                  <a:schemeClr val="tx1"/>
                </a:solidFill>
              </a:rPr>
              <a:t>等重要承灾体</a:t>
            </a:r>
            <a:r>
              <a:rPr lang="zh-CN" altLang="en-US" dirty="0">
                <a:solidFill>
                  <a:schemeClr val="tx1"/>
                </a:solidFill>
              </a:rPr>
              <a:t>设防、选址综合隐患</a:t>
            </a:r>
            <a:endParaRPr lang="en-US" altLang="zh-CN" dirty="0">
              <a:solidFill>
                <a:schemeClr val="tx1"/>
              </a:solidFill>
            </a:endParaRPr>
          </a:p>
          <a:p>
            <a:pPr indent="0">
              <a:buClr>
                <a:schemeClr val="accent1">
                  <a:lumMod val="50000"/>
                </a:schemeClr>
              </a:buClr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/>
                </a:solidFill>
              </a:rPr>
              <a:t>3) </a:t>
            </a:r>
            <a:r>
              <a:rPr lang="zh-CN" altLang="en-US" dirty="0">
                <a:solidFill>
                  <a:schemeClr val="tx1"/>
                </a:solidFill>
              </a:rPr>
              <a:t>堤防、水库、水闸等重要防护工程综合隐患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75970" y="4081290"/>
            <a:ext cx="9618088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720725" indent="-342900" algn="just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 sz="2000">
                <a:solidFill>
                  <a:schemeClr val="accent5">
                    <a:lumMod val="7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defRPr>
            </a:lvl1pPr>
          </a:lstStyle>
          <a:p>
            <a:pPr marL="377825" indent="0"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/>
                </a:solidFill>
              </a:rPr>
              <a:t>1) </a:t>
            </a:r>
            <a:r>
              <a:rPr lang="zh-CN" altLang="en-US" dirty="0">
                <a:solidFill>
                  <a:schemeClr val="tx1"/>
                </a:solidFill>
              </a:rPr>
              <a:t>县、市、省、国家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en-US" dirty="0">
                <a:solidFill>
                  <a:schemeClr val="tx1"/>
                </a:solidFill>
              </a:rPr>
              <a:t>级重点隐患调查与评估</a:t>
            </a:r>
            <a:r>
              <a:rPr lang="zh-CN" altLang="en-US" dirty="0">
                <a:solidFill>
                  <a:srgbClr val="0000FF"/>
                </a:solidFill>
              </a:rPr>
              <a:t>数据集成</a:t>
            </a:r>
          </a:p>
          <a:p>
            <a:pPr marL="377825" indent="0"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/>
                </a:solidFill>
              </a:rPr>
              <a:t>2) </a:t>
            </a:r>
            <a:r>
              <a:rPr lang="zh-CN" altLang="en-US" dirty="0">
                <a:solidFill>
                  <a:schemeClr val="tx1"/>
                </a:solidFill>
              </a:rPr>
              <a:t>县、市、省、国家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en-US" dirty="0">
                <a:solidFill>
                  <a:schemeClr val="tx1"/>
                </a:solidFill>
              </a:rPr>
              <a:t>级重点隐患</a:t>
            </a:r>
            <a:r>
              <a:rPr lang="zh-CN" altLang="en-US" dirty="0">
                <a:solidFill>
                  <a:srgbClr val="0000FF"/>
                </a:solidFill>
              </a:rPr>
              <a:t>分区分类分级综合评估</a:t>
            </a:r>
          </a:p>
          <a:p>
            <a:pPr marL="377825" indent="0">
              <a:buFont typeface="Wingdings" panose="05000000000000000000" charset="0"/>
              <a:buNone/>
            </a:pPr>
            <a:r>
              <a:rPr lang="en-US" altLang="zh-CN" dirty="0">
                <a:solidFill>
                  <a:schemeClr val="tx1"/>
                </a:solidFill>
              </a:rPr>
              <a:t>3) </a:t>
            </a:r>
            <a:r>
              <a:rPr lang="zh-CN" altLang="en-US" dirty="0">
                <a:solidFill>
                  <a:schemeClr val="tx1"/>
                </a:solidFill>
              </a:rPr>
              <a:t>县、市、省、国家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en-US" dirty="0">
                <a:solidFill>
                  <a:schemeClr val="tx1"/>
                </a:solidFill>
              </a:rPr>
              <a:t>级重点隐患</a:t>
            </a:r>
            <a:r>
              <a:rPr lang="zh-CN" altLang="en-US" dirty="0">
                <a:solidFill>
                  <a:srgbClr val="0000FF"/>
                </a:solidFill>
              </a:rPr>
              <a:t>综合制图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31900" y="1071245"/>
            <a:ext cx="2125980" cy="4165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lvl="0" algn="ctr" fontAlgn="base">
              <a:defRPr sz="2400">
                <a:solidFill>
                  <a:schemeClr val="lt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调查评估对象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57984" y="3662496"/>
            <a:ext cx="2125980" cy="419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lvl="0" algn="ctr" fontAlgn="base">
              <a:defRPr sz="2400">
                <a:solidFill>
                  <a:schemeClr val="lt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/>
              <a:t>调查评估内容</a:t>
            </a:r>
          </a:p>
        </p:txBody>
      </p:sp>
      <p:sp>
        <p:nvSpPr>
          <p:cNvPr id="7" name="灯片编号占位符 37"/>
          <p:cNvSpPr>
            <a:spLocks noGrp="1"/>
          </p:cNvSpPr>
          <p:nvPr/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10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边形 2"/>
          <p:cNvSpPr/>
          <p:nvPr/>
        </p:nvSpPr>
        <p:spPr>
          <a:xfrm>
            <a:off x="4642011" y="2175402"/>
            <a:ext cx="2720340" cy="2310765"/>
          </a:xfrm>
          <a:prstGeom prst="hexagon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25"/>
          <p:cNvSpPr txBox="1"/>
          <p:nvPr/>
        </p:nvSpPr>
        <p:spPr>
          <a:xfrm flipH="1">
            <a:off x="7536784" y="2878961"/>
            <a:ext cx="4820943" cy="9036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lnSpc>
                <a:spcPct val="120000"/>
              </a:lnSpc>
            </a:pPr>
            <a:r>
              <a:rPr lang="zh-CN" altLang="en-US" sz="4800" noProof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技术方法</a:t>
            </a:r>
            <a:endParaRPr lang="zh-CN" altLang="zh-CN" sz="4800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5342646" y="2447427"/>
            <a:ext cx="21060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>
                <a:solidFill>
                  <a:schemeClr val="bg1"/>
                </a:solidFill>
                <a:latin typeface="DIN" pitchFamily="50" charset="0"/>
                <a:cs typeface="+mn-ea"/>
              </a:defRPr>
            </a:lvl1pPr>
          </a:lstStyle>
          <a:p>
            <a:pPr algn="l"/>
            <a:r>
              <a:rPr lang="en-US" altLang="zh-CN" sz="11000" dirty="0">
                <a:solidFill>
                  <a:schemeClr val="tx2"/>
                </a:solidFill>
                <a:sym typeface="+mn-lt"/>
              </a:rPr>
              <a:t>03</a:t>
            </a:r>
            <a:endParaRPr lang="zh-CN" altLang="en-US" sz="11000" dirty="0">
              <a:solidFill>
                <a:schemeClr val="tx2"/>
              </a:solidFill>
              <a:sym typeface="+mn-lt"/>
            </a:endParaRPr>
          </a:p>
        </p:txBody>
      </p:sp>
      <p:pic>
        <p:nvPicPr>
          <p:cNvPr id="4098" name="Picture 2" descr="C:\Users\THTF\Desktop\袁司长\da9e1e994ae472be24abfdbb6b0a932 - 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05245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438015" y="3945129"/>
            <a:ext cx="7096125" cy="1063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825" algn="just">
              <a:lnSpc>
                <a:spcPts val="4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1) 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全国风险普查平台（内含综合评估及制图功能）</a:t>
            </a:r>
          </a:p>
          <a:p>
            <a:pPr marL="377825" algn="just">
              <a:lnSpc>
                <a:spcPts val="4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2) 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具有分区分类分级模型计算功能的通用软件</a:t>
            </a:r>
          </a:p>
        </p:txBody>
      </p:sp>
      <p:sp>
        <p:nvSpPr>
          <p:cNvPr id="12" name="矩形 11"/>
          <p:cNvSpPr/>
          <p:nvPr/>
        </p:nvSpPr>
        <p:spPr>
          <a:xfrm>
            <a:off x="4438015" y="717834"/>
            <a:ext cx="7260590" cy="2089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825" algn="just">
              <a:lnSpc>
                <a:spcPts val="4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1) 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自然灾害多灾种重点隐患数据集成技术规范</a:t>
            </a:r>
            <a:endParaRPr lang="zh-CN" altLang="en-US" sz="24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  <a:p>
            <a:pPr marL="377825" algn="just">
              <a:lnSpc>
                <a:spcPts val="4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2) 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自然灾害重点隐患综合评估指标体系技术规范</a:t>
            </a:r>
            <a:endParaRPr lang="zh-CN" altLang="en-US" sz="24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  <a:p>
            <a:pPr marL="377825" algn="just">
              <a:lnSpc>
                <a:spcPts val="4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3) 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自然灾害重点隐患综合分区分类分级技术规范</a:t>
            </a:r>
            <a:endParaRPr lang="zh-CN" altLang="en-US" sz="24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  <a:p>
            <a:pPr marL="377825" algn="just">
              <a:lnSpc>
                <a:spcPts val="4000"/>
              </a:lnSpc>
            </a:pP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4) 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自然灾害重点隐患综合制图技术规范</a:t>
            </a:r>
          </a:p>
        </p:txBody>
      </p:sp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3.0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技术规范与工具软件</a:t>
            </a:r>
          </a:p>
        </p:txBody>
      </p:sp>
      <p:sp>
        <p:nvSpPr>
          <p:cNvPr id="9" name="对角圆角矩形 8"/>
          <p:cNvSpPr/>
          <p:nvPr/>
        </p:nvSpPr>
        <p:spPr>
          <a:xfrm>
            <a:off x="481330" y="974374"/>
            <a:ext cx="3216275" cy="64770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441" tIns="65721" rIns="131441" bIns="6572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4</a:t>
            </a:r>
            <a:r>
              <a:rPr lang="zh-CN" altLang="en-US" sz="28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项技术规范</a:t>
            </a:r>
            <a:endParaRPr lang="zh-CN" altLang="en-US" sz="2800" dirty="0">
              <a:solidFill>
                <a:schemeClr val="bg1"/>
              </a:solidFill>
              <a:latin typeface="Times New Roman" panose="02020703060505090304" pitchFamily="18" charset="0"/>
              <a:ea typeface="楷体_GB2312" panose="02010609030101010101" pitchFamily="49" charset="-122"/>
              <a:cs typeface="Times New Roman" panose="02020703060505090304" pitchFamily="18" charset="0"/>
            </a:endParaRPr>
          </a:p>
        </p:txBody>
      </p:sp>
      <p:cxnSp>
        <p:nvCxnSpPr>
          <p:cNvPr id="10" name="直接箭头连接符 59"/>
          <p:cNvCxnSpPr/>
          <p:nvPr/>
        </p:nvCxnSpPr>
        <p:spPr>
          <a:xfrm>
            <a:off x="3859615" y="1225366"/>
            <a:ext cx="497682" cy="0"/>
          </a:xfrm>
          <a:prstGeom prst="straightConnector1">
            <a:avLst/>
          </a:prstGeom>
          <a:ln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9"/>
          <p:cNvCxnSpPr/>
          <p:nvPr/>
        </p:nvCxnSpPr>
        <p:spPr>
          <a:xfrm flipV="1">
            <a:off x="4484370" y="3843939"/>
            <a:ext cx="7057390" cy="38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59"/>
          <p:cNvCxnSpPr/>
          <p:nvPr/>
        </p:nvCxnSpPr>
        <p:spPr>
          <a:xfrm>
            <a:off x="3859615" y="4475521"/>
            <a:ext cx="497205" cy="0"/>
          </a:xfrm>
          <a:prstGeom prst="straightConnector1">
            <a:avLst/>
          </a:prstGeom>
          <a:ln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对角圆角矩形 16"/>
          <p:cNvSpPr/>
          <p:nvPr/>
        </p:nvSpPr>
        <p:spPr>
          <a:xfrm>
            <a:off x="481965" y="4157854"/>
            <a:ext cx="3215005" cy="64770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en-US" sz="28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2</a:t>
            </a:r>
            <a:r>
              <a:rPr lang="zh-CN" altLang="en-US" sz="28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类工具软件</a:t>
            </a:r>
          </a:p>
        </p:txBody>
      </p:sp>
      <p:cxnSp>
        <p:nvCxnSpPr>
          <p:cNvPr id="13" name="直接连接符 9"/>
          <p:cNvCxnSpPr/>
          <p:nvPr/>
        </p:nvCxnSpPr>
        <p:spPr>
          <a:xfrm>
            <a:off x="4502150" y="5133214"/>
            <a:ext cx="7016750" cy="17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59"/>
          <p:cNvCxnSpPr/>
          <p:nvPr/>
        </p:nvCxnSpPr>
        <p:spPr>
          <a:xfrm>
            <a:off x="3841745" y="5698748"/>
            <a:ext cx="497205" cy="0"/>
          </a:xfrm>
          <a:prstGeom prst="straightConnector1">
            <a:avLst/>
          </a:prstGeom>
          <a:ln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对角圆角矩形 16"/>
          <p:cNvSpPr/>
          <p:nvPr/>
        </p:nvSpPr>
        <p:spPr>
          <a:xfrm>
            <a:off x="464095" y="5381081"/>
            <a:ext cx="3215005" cy="64770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8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专家判定</a:t>
            </a:r>
          </a:p>
        </p:txBody>
      </p:sp>
      <p:sp>
        <p:nvSpPr>
          <p:cNvPr id="18" name="矩形 17"/>
          <p:cNvSpPr/>
          <p:nvPr/>
        </p:nvSpPr>
        <p:spPr>
          <a:xfrm>
            <a:off x="4420145" y="5168356"/>
            <a:ext cx="7096125" cy="1063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825" algn="just">
              <a:lnSpc>
                <a:spcPts val="4000"/>
              </a:lnSpc>
            </a:pP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在技术规范的约束下、工具软件的支撑下，对评估结果的科学合理性进行专家经验判定</a:t>
            </a:r>
          </a:p>
        </p:txBody>
      </p:sp>
      <p:cxnSp>
        <p:nvCxnSpPr>
          <p:cNvPr id="19" name="直接连接符 9"/>
          <p:cNvCxnSpPr/>
          <p:nvPr/>
        </p:nvCxnSpPr>
        <p:spPr>
          <a:xfrm>
            <a:off x="4484280" y="6356441"/>
            <a:ext cx="7016750" cy="17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13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数据集成</a:t>
            </a:r>
          </a:p>
        </p:txBody>
      </p:sp>
      <p:sp>
        <p:nvSpPr>
          <p:cNvPr id="11" name="矩形 10"/>
          <p:cNvSpPr/>
          <p:nvPr/>
        </p:nvSpPr>
        <p:spPr>
          <a:xfrm>
            <a:off x="1034320" y="1229995"/>
            <a:ext cx="3537428" cy="5613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fontAlgn="base"/>
            <a:r>
              <a:rPr lang="en-US" altLang="zh-CN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6</a:t>
            </a:r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类灾种致灾重点隐患</a:t>
            </a:r>
          </a:p>
        </p:txBody>
      </p:sp>
      <p:sp>
        <p:nvSpPr>
          <p:cNvPr id="14" name="矩形 13"/>
          <p:cNvSpPr/>
          <p:nvPr/>
        </p:nvSpPr>
        <p:spPr>
          <a:xfrm>
            <a:off x="1034955" y="2929376"/>
            <a:ext cx="3537429" cy="5626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承灾体重点隐患</a:t>
            </a:r>
          </a:p>
        </p:txBody>
      </p:sp>
      <p:sp>
        <p:nvSpPr>
          <p:cNvPr id="15" name="矩形 14"/>
          <p:cNvSpPr/>
          <p:nvPr/>
        </p:nvSpPr>
        <p:spPr>
          <a:xfrm>
            <a:off x="1034955" y="4293991"/>
            <a:ext cx="3537428" cy="5613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防护工程设重点隐患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711065" y="986155"/>
            <a:ext cx="7334250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地震灾害隐患、地质灾害隐患、台风灾害致灾隐患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水旱灾害隐患、海洋灾害隐患、林草火灾灾害隐患等数据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711065" y="2929376"/>
            <a:ext cx="7334885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房屋、危化企业、煤矿、非煤矿山自然灾害重点隐患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711065" y="4148576"/>
            <a:ext cx="73342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主要为各类水利工程隐患（含海堤）重点隐患数据</a:t>
            </a:r>
          </a:p>
        </p:txBody>
      </p:sp>
    </p:spTree>
  </p:cSld>
  <p:clrMapOvr>
    <a:masterClrMapping/>
  </p:clrMapOvr>
  <p:transition advClick="0"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14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42507" y="1007693"/>
            <a:ext cx="1655064" cy="3107690"/>
          </a:xfrm>
          <a:prstGeom prst="rect">
            <a:avLst/>
          </a:prstGeom>
          <a:solidFill>
            <a:srgbClr val="E4EDF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所有部门</a:t>
            </a: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普查数据资源目录</a:t>
            </a:r>
            <a:endParaRPr lang="en-US" altLang="zh-CN" sz="14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地震、地质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气象、水旱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、林草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次生危险源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住建、交通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公共服务设施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通信、能源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灾损、能力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隐患、风险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基础底图数据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共享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评估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57021" y="4267979"/>
            <a:ext cx="1640550" cy="138366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应急管理部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平台集成数据资源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总体集成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服务全局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面向应用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应收尽收</a:t>
            </a:r>
          </a:p>
        </p:txBody>
      </p:sp>
      <p:sp>
        <p:nvSpPr>
          <p:cNvPr id="19" name="矩形 18"/>
          <p:cNvSpPr/>
          <p:nvPr/>
        </p:nvSpPr>
        <p:spPr>
          <a:xfrm>
            <a:off x="8341995" y="1104900"/>
            <a:ext cx="1819275" cy="2245360"/>
          </a:xfrm>
          <a:prstGeom prst="rect">
            <a:avLst/>
          </a:prstGeom>
          <a:solidFill>
            <a:srgbClr val="DE686B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重点隐患数据集成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致灾隐患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达标隐患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选址隐患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隐患类型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隐患等级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量化计算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专家研判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制图标绘</a:t>
            </a:r>
          </a:p>
        </p:txBody>
      </p:sp>
      <p:sp>
        <p:nvSpPr>
          <p:cNvPr id="21" name="矩形 20"/>
          <p:cNvSpPr/>
          <p:nvPr/>
        </p:nvSpPr>
        <p:spPr>
          <a:xfrm>
            <a:off x="8341995" y="4271645"/>
            <a:ext cx="1819275" cy="1383665"/>
          </a:xfrm>
          <a:prstGeom prst="rect">
            <a:avLst/>
          </a:prstGeom>
          <a:solidFill>
            <a:srgbClr val="5272F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其他综合评估数据集成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期望损失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重现期损失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风险等级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</a:p>
        </p:txBody>
      </p:sp>
      <p:grpSp>
        <p:nvGrpSpPr>
          <p:cNvPr id="6" name="组 5"/>
          <p:cNvGrpSpPr/>
          <p:nvPr/>
        </p:nvGrpSpPr>
        <p:grpSpPr>
          <a:xfrm>
            <a:off x="3701415" y="1104900"/>
            <a:ext cx="4309745" cy="4295775"/>
            <a:chOff x="4572751" y="1014834"/>
            <a:chExt cx="5083718" cy="5129784"/>
          </a:xfrm>
        </p:grpSpPr>
        <p:sp>
          <p:nvSpPr>
            <p:cNvPr id="7" name="椭圆 6"/>
            <p:cNvSpPr/>
            <p:nvPr/>
          </p:nvSpPr>
          <p:spPr bwMode="auto">
            <a:xfrm>
              <a:off x="4572751" y="1014834"/>
              <a:ext cx="5083718" cy="5129784"/>
            </a:xfrm>
            <a:prstGeom prst="ellipse">
              <a:avLst/>
            </a:prstGeom>
            <a:solidFill>
              <a:srgbClr val="D9D9D9">
                <a:alpha val="2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4990621" y="1496462"/>
              <a:ext cx="4275273" cy="4223159"/>
            </a:xfrm>
            <a:prstGeom prst="ellipse">
              <a:avLst/>
            </a:prstGeom>
            <a:solidFill>
              <a:schemeClr val="accent1">
                <a:lumMod val="90000"/>
                <a:alpha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5077637" y="2472743"/>
              <a:ext cx="2420847" cy="2305079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endParaRPr lang="en-US" altLang="zh-CN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6881267" y="2476520"/>
              <a:ext cx="2336289" cy="231959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 bwMode="auto">
            <a:xfrm>
              <a:off x="5423164" y="2825688"/>
              <a:ext cx="1651359" cy="165225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8341995" y="3549650"/>
            <a:ext cx="1819275" cy="521970"/>
          </a:xfrm>
          <a:prstGeom prst="rect">
            <a:avLst/>
          </a:prstGeom>
          <a:solidFill>
            <a:srgbClr val="F1424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重点隐患综合评估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指标数据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数据集成</a:t>
            </a:r>
          </a:p>
        </p:txBody>
      </p:sp>
      <p:sp>
        <p:nvSpPr>
          <p:cNvPr id="4" name="矩形 3"/>
          <p:cNvSpPr/>
          <p:nvPr/>
        </p:nvSpPr>
        <p:spPr>
          <a:xfrm>
            <a:off x="1457325" y="5909945"/>
            <a:ext cx="8703945" cy="425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多灾种-多承灾体重点隐患集成数据与总体数据资源的相互关系</a:t>
            </a:r>
          </a:p>
        </p:txBody>
      </p:sp>
    </p:spTree>
    <p:extLst>
      <p:ext uri="{BB962C8B-B14F-4D97-AF65-F5344CB8AC3E}">
        <p14:creationId xmlns:p14="http://schemas.microsoft.com/office/powerpoint/2010/main" val="793806149"/>
      </p:ext>
    </p:extLst>
  </p:cSld>
  <p:clrMapOvr>
    <a:masterClrMapping/>
  </p:clrMapOvr>
  <p:transition advClick="0"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15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数据集成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3D9C97-EEEF-417D-994D-F3FD798F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14" y="653572"/>
            <a:ext cx="6418069" cy="575628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CB39524-BCCD-484B-93D3-D9599180BF72}"/>
              </a:ext>
            </a:extLst>
          </p:cNvPr>
          <p:cNvSpPr txBox="1"/>
          <p:nvPr/>
        </p:nvSpPr>
        <p:spPr>
          <a:xfrm>
            <a:off x="7796553" y="1163425"/>
            <a:ext cx="391225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自然灾害重点隐患综合评估基础数据集成技术规范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</a:p>
          <a:p>
            <a:pPr algn="l"/>
            <a:endParaRPr lang="en-US" altLang="zh-CN" dirty="0"/>
          </a:p>
          <a:p>
            <a:pPr algn="l"/>
            <a:r>
              <a:rPr lang="en-US" altLang="zh-CN" dirty="0"/>
              <a:t>(1) </a:t>
            </a:r>
            <a:r>
              <a:rPr lang="zh-CN" altLang="en-US" dirty="0"/>
              <a:t>按照部门调查及评估分工来确定数据来源，其中致灾管理部门会涉及承灾体隐患评估结果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(2) </a:t>
            </a:r>
            <a:r>
              <a:rPr lang="zh-CN" altLang="en-US" dirty="0"/>
              <a:t>数据集成数据来源主要依赖经过在线汇交质控后的数据，从后台数据库中直接自动提取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(3)</a:t>
            </a:r>
            <a:r>
              <a:rPr lang="zh-CN" altLang="en-US" dirty="0"/>
              <a:t>后台直接提取的数据，可以地图及表格形式查看数据信息，进行评估前的确认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(4)</a:t>
            </a:r>
            <a:r>
              <a:rPr lang="zh-CN" altLang="en-US" dirty="0"/>
              <a:t>开展在线评估时，也可以输入文件型的数据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CAE64834-C7DF-4FB7-8485-186E58140695}"/>
              </a:ext>
            </a:extLst>
          </p:cNvPr>
          <p:cNvSpPr/>
          <p:nvPr/>
        </p:nvSpPr>
        <p:spPr>
          <a:xfrm>
            <a:off x="2402014" y="1949343"/>
            <a:ext cx="430217" cy="364979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2340827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数据集成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534AA4-53D9-481D-A098-A0DF66341575}"/>
              </a:ext>
            </a:extLst>
          </p:cNvPr>
          <p:cNvSpPr txBox="1"/>
          <p:nvPr/>
        </p:nvSpPr>
        <p:spPr>
          <a:xfrm>
            <a:off x="2" y="1996537"/>
            <a:ext cx="12191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703060505090304" pitchFamily="18" charset="0"/>
              </a:rPr>
              <a:t>提示</a:t>
            </a:r>
            <a:endParaRPr lang="en-US" altLang="zh-CN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703060505090304" pitchFamily="18" charset="0"/>
            </a:endParaRPr>
          </a:p>
          <a:p>
            <a:pPr algn="ctr"/>
            <a:endParaRPr lang="en-US" altLang="zh-CN" sz="3600" dirty="0">
              <a:solidFill>
                <a:srgbClr val="0000FF"/>
              </a:solidFill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  <a:p>
            <a:pPr algn="ctr"/>
            <a:r>
              <a:rPr lang="zh-CN" altLang="en-US" sz="3600" dirty="0">
                <a:solidFill>
                  <a:srgbClr val="0000FF"/>
                </a:solidFill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在线自动集成行业部门汇交且经过质控的数据</a:t>
            </a:r>
            <a:endParaRPr lang="en-US" altLang="zh-CN" sz="3600" dirty="0">
              <a:solidFill>
                <a:srgbClr val="0000FF"/>
              </a:solidFill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  <a:p>
            <a:pPr algn="ctr"/>
            <a:r>
              <a:rPr lang="zh-CN" altLang="en-US" sz="3600" b="0" dirty="0">
                <a:solidFill>
                  <a:srgbClr val="0000FF"/>
                </a:solidFill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专家仍然应该利用在线数据查看工具检查</a:t>
            </a:r>
          </a:p>
        </p:txBody>
      </p:sp>
    </p:spTree>
    <p:extLst>
      <p:ext uri="{BB962C8B-B14F-4D97-AF65-F5344CB8AC3E}">
        <p14:creationId xmlns:p14="http://schemas.microsoft.com/office/powerpoint/2010/main" val="712969785"/>
      </p:ext>
    </p:extLst>
  </p:cSld>
  <p:clrMapOvr>
    <a:masterClrMapping/>
  </p:clrMapOvr>
  <p:transition advClick="0"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17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分区分类分级评估</a:t>
            </a:r>
          </a:p>
        </p:txBody>
      </p:sp>
      <p:sp>
        <p:nvSpPr>
          <p:cNvPr id="7" name="矩形 6"/>
          <p:cNvSpPr/>
          <p:nvPr/>
        </p:nvSpPr>
        <p:spPr>
          <a:xfrm>
            <a:off x="3471545" y="977900"/>
            <a:ext cx="4932680" cy="4845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l" fontAlgn="base"/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分区分类分级综合评估的基本原则</a:t>
            </a:r>
          </a:p>
        </p:txBody>
      </p:sp>
      <p:sp>
        <p:nvSpPr>
          <p:cNvPr id="9" name="矩形 8"/>
          <p:cNvSpPr/>
          <p:nvPr/>
        </p:nvSpPr>
        <p:spPr>
          <a:xfrm>
            <a:off x="2284349" y="1799574"/>
            <a:ext cx="1882617" cy="491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综合性原则</a:t>
            </a:r>
          </a:p>
        </p:txBody>
      </p:sp>
      <p:sp>
        <p:nvSpPr>
          <p:cNvPr id="11" name="矩形 10"/>
          <p:cNvSpPr/>
          <p:nvPr/>
        </p:nvSpPr>
        <p:spPr>
          <a:xfrm>
            <a:off x="2284353" y="2829709"/>
            <a:ext cx="1882617" cy="491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科学性原则</a:t>
            </a:r>
          </a:p>
        </p:txBody>
      </p:sp>
      <p:sp>
        <p:nvSpPr>
          <p:cNvPr id="13" name="矩形 12"/>
          <p:cNvSpPr/>
          <p:nvPr/>
        </p:nvSpPr>
        <p:spPr>
          <a:xfrm>
            <a:off x="2284350" y="3906340"/>
            <a:ext cx="1882617" cy="491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可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溯源原则</a:t>
            </a:r>
            <a:endParaRPr lang="zh-CN" altLang="en-US" sz="20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84351" y="4982972"/>
            <a:ext cx="1882617" cy="491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可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操作原则</a:t>
            </a:r>
            <a:endParaRPr lang="zh-CN" altLang="en-US" sz="20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87265" y="2583815"/>
            <a:ext cx="44405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客观反映隐患的发生过程</a:t>
            </a:r>
          </a:p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真实反映重点隐患分布规律</a:t>
            </a:r>
          </a:p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模型方法与专家论证相结合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762500" y="4859655"/>
            <a:ext cx="53848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依托部门调查评估结果</a:t>
            </a:r>
          </a:p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利用成熟的评估方法</a:t>
            </a:r>
          </a:p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将方法转化为模型软件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749800" y="1722755"/>
            <a:ext cx="4825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综合考虑自然灾害系统重点隐患全要素特征</a:t>
            </a: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实现多灾种全要素灾害重点隐患综合评估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787265" y="3721735"/>
            <a:ext cx="5706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评估过程遵循自然灾害危险隐患机制</a:t>
            </a:r>
          </a:p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评估过程遵循承灾体隐患发生机制</a:t>
            </a:r>
          </a:p>
          <a:p>
            <a:pPr lvl="0" algn="l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对高隐患区域的主要致灾对象和承灾对象可追溯</a:t>
            </a:r>
          </a:p>
        </p:txBody>
      </p:sp>
    </p:spTree>
  </p:cSld>
  <p:clrMapOvr>
    <a:masterClrMapping/>
  </p:clrMapOvr>
  <p:transition advClick="0"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18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分区分类分级评估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8DC32A-4681-4C31-AE57-E8AF635DF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09" y="1176254"/>
            <a:ext cx="5133892" cy="519192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191E242-3D6D-4A91-A99D-7D6B4D4E607A}"/>
              </a:ext>
            </a:extLst>
          </p:cNvPr>
          <p:cNvSpPr txBox="1"/>
          <p:nvPr/>
        </p:nvSpPr>
        <p:spPr>
          <a:xfrm>
            <a:off x="1147313" y="762615"/>
            <a:ext cx="3877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多灾种致灾隐患综合评估技术规范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929308E-C22B-4BB4-A3D0-7BB2624FB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002" y="1176254"/>
            <a:ext cx="4866008" cy="519040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ACD7BC7-3F4E-4673-8A08-3FD467212B02}"/>
              </a:ext>
            </a:extLst>
          </p:cNvPr>
          <p:cNvSpPr txBox="1"/>
          <p:nvPr/>
        </p:nvSpPr>
        <p:spPr>
          <a:xfrm>
            <a:off x="6214685" y="762615"/>
            <a:ext cx="5054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自然灾害承灾体隐患分类分区统计技术规范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1051"/>
      </p:ext>
    </p:extLst>
  </p:cSld>
  <p:clrMapOvr>
    <a:masterClrMapping/>
  </p:clrMapOvr>
  <p:transition advClick="0"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19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70" y="1381125"/>
            <a:ext cx="4013835" cy="47421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590290" y="782320"/>
            <a:ext cx="4566920" cy="4845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评估空间对象定义与生成方法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40" y="1380490"/>
            <a:ext cx="3885565" cy="47428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259445" y="2069465"/>
            <a:ext cx="1800000" cy="41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矢量点叠加矢量多边形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259445" y="3222625"/>
            <a:ext cx="1800000" cy="41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矢量线叠加矢量线边形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258175" y="4535805"/>
            <a:ext cx="1800000" cy="41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矢量线叠加矢量多边形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274685" y="5637530"/>
            <a:ext cx="1800000" cy="411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矢量多边形叠加矢量多边形</a:t>
            </a:r>
            <a:endParaRPr kumimoji="1" lang="zh-CN" altLang="en-US" sz="10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29730" y="6127750"/>
            <a:ext cx="4890770" cy="376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1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矢量要素叠加生成新矢量空间对象及栅格化原理示意图</a:t>
            </a:r>
          </a:p>
        </p:txBody>
      </p:sp>
      <p:sp>
        <p:nvSpPr>
          <p:cNvPr id="19" name="矩形 18"/>
          <p:cNvSpPr/>
          <p:nvPr/>
        </p:nvSpPr>
        <p:spPr>
          <a:xfrm>
            <a:off x="655955" y="6127750"/>
            <a:ext cx="5397500" cy="373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1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灾害重点隐患综合评估对象与属性数据标准化综合流程图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</a:p>
        </p:txBody>
      </p:sp>
      <p:sp>
        <p:nvSpPr>
          <p:cNvPr id="21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分区分类分级评估</a:t>
            </a:r>
          </a:p>
        </p:txBody>
      </p:sp>
    </p:spTree>
  </p:cSld>
  <p:clrMapOvr>
    <a:masterClrMapping/>
  </p:clrMapOvr>
  <p:transition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16200000" flipH="1">
            <a:off x="5562350" y="-5024370"/>
            <a:ext cx="1080000" cy="12204065"/>
          </a:xfrm>
          <a:prstGeom prst="rect">
            <a:avLst/>
          </a:prstGeom>
          <a:solidFill>
            <a:schemeClr val="tx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25"/>
          <p:cNvSpPr txBox="1"/>
          <p:nvPr/>
        </p:nvSpPr>
        <p:spPr>
          <a:xfrm flipH="1">
            <a:off x="6633893" y="767037"/>
            <a:ext cx="14776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zh-CN" altLang="en-US" sz="3600" b="1" strike="noStrike" noProof="1">
                <a:solidFill>
                  <a:schemeClr val="bg1">
                    <a:lumMod val="9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目  录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24334" y="1688640"/>
            <a:ext cx="28848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背景简介</a:t>
            </a:r>
          </a:p>
          <a:p>
            <a:pPr>
              <a:spcAft>
                <a:spcPts val="1200"/>
              </a:spcAft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任务内容</a:t>
            </a:r>
          </a:p>
          <a:p>
            <a:pPr marL="742950" indent="-742950">
              <a:spcAft>
                <a:spcPts val="1200"/>
              </a:spcAft>
              <a:buAutoNum type="arabicPlain" startAt="3"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技术方法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应用展望</a:t>
            </a:r>
          </a:p>
        </p:txBody>
      </p:sp>
      <p:cxnSp>
        <p:nvCxnSpPr>
          <p:cNvPr id="35" name="直接连接符 34"/>
          <p:cNvCxnSpPr/>
          <p:nvPr/>
        </p:nvCxnSpPr>
        <p:spPr>
          <a:xfrm>
            <a:off x="6090249" y="672221"/>
            <a:ext cx="0" cy="8108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248660" y="794385"/>
            <a:ext cx="27863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0" fontAlgn="auto"/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CONTENTS</a:t>
            </a:r>
          </a:p>
        </p:txBody>
      </p:sp>
    </p:spTree>
  </p:cSld>
  <p:clrMapOvr>
    <a:masterClrMapping/>
  </p:clrMapOvr>
  <p:transition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20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510" y="1619820"/>
            <a:ext cx="7630100" cy="3935948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分区分类分级评估</a:t>
            </a:r>
          </a:p>
        </p:txBody>
      </p:sp>
      <p:sp>
        <p:nvSpPr>
          <p:cNvPr id="34" name="矩形 33"/>
          <p:cNvSpPr/>
          <p:nvPr/>
        </p:nvSpPr>
        <p:spPr>
          <a:xfrm>
            <a:off x="3590290" y="829945"/>
            <a:ext cx="4566920" cy="4845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评估对象属性指标值计算方法</a:t>
            </a:r>
          </a:p>
        </p:txBody>
      </p:sp>
      <p:sp>
        <p:nvSpPr>
          <p:cNvPr id="10" name="矩形 9"/>
          <p:cNvSpPr/>
          <p:nvPr/>
        </p:nvSpPr>
        <p:spPr>
          <a:xfrm>
            <a:off x="2574925" y="5767443"/>
            <a:ext cx="7042150" cy="346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1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基于物理意义</a:t>
            </a:r>
            <a:r>
              <a:rPr lang="en-US" altLang="zh-CN" sz="1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-</a:t>
            </a:r>
            <a:r>
              <a:rPr lang="zh-CN" altLang="en-US" sz="1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专家经验</a:t>
            </a:r>
            <a:r>
              <a:rPr lang="en-US" altLang="zh-CN" sz="1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-</a:t>
            </a:r>
            <a:r>
              <a:rPr lang="zh-CN" altLang="en-US" sz="1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统计特征的评估对象属性特征指标权重值确定</a:t>
            </a:r>
          </a:p>
        </p:txBody>
      </p:sp>
    </p:spTree>
  </p:cSld>
  <p:clrMapOvr>
    <a:masterClrMapping/>
  </p:clrMapOvr>
  <p:transition advClick="0"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21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92290" y="1300480"/>
            <a:ext cx="2195195" cy="25279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b="1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自然单元</a:t>
            </a:r>
            <a:endParaRPr lang="zh-CN" altLang="en-US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lvl="0" algn="ctr" fontAlgn="base"/>
            <a:endParaRPr lang="zh-CN" altLang="en-US" sz="16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栅格输入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栅格分类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四类方法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方法优选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栅格分区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栅格分级</a:t>
            </a:r>
          </a:p>
        </p:txBody>
      </p:sp>
      <p:sp>
        <p:nvSpPr>
          <p:cNvPr id="8" name="矩形 7"/>
          <p:cNvSpPr/>
          <p:nvPr/>
        </p:nvSpPr>
        <p:spPr>
          <a:xfrm>
            <a:off x="6892290" y="4199890"/>
            <a:ext cx="2195195" cy="23012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b="1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行政单元</a:t>
            </a:r>
          </a:p>
          <a:p>
            <a:pPr lvl="0" algn="ctr" fontAlgn="base"/>
            <a:endParaRPr lang="zh-CN" altLang="en-US" sz="16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四级行政单元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单元统计汇总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层次聚类分析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各区综合加权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各区分级评定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分区分类分级评估</a:t>
            </a:r>
          </a:p>
        </p:txBody>
      </p:sp>
      <p:sp>
        <p:nvSpPr>
          <p:cNvPr id="10" name="矩形 9"/>
          <p:cNvSpPr/>
          <p:nvPr/>
        </p:nvSpPr>
        <p:spPr>
          <a:xfrm>
            <a:off x="2725420" y="718185"/>
            <a:ext cx="587629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综合评估：致灾隐患分区分类分级方法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5" y="1166495"/>
            <a:ext cx="4353560" cy="5285105"/>
          </a:xfrm>
          <a:prstGeom prst="rect">
            <a:avLst/>
          </a:prstGeom>
        </p:spPr>
      </p:pic>
    </p:spTree>
  </p:cSld>
  <p:clrMapOvr>
    <a:masterClrMapping/>
  </p:clrMapOvr>
  <p:transition advClick="0"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22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</a:p>
        </p:txBody>
      </p:sp>
      <p:sp>
        <p:nvSpPr>
          <p:cNvPr id="8" name="矩形 7"/>
          <p:cNvSpPr/>
          <p:nvPr/>
        </p:nvSpPr>
        <p:spPr>
          <a:xfrm>
            <a:off x="2725420" y="718185"/>
            <a:ext cx="5876290" cy="3651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综合评估：承灾体隐患分区分类分级方法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83" y="1162368"/>
            <a:ext cx="4514850" cy="5337810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230714" y="134744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分区分类分级评估</a:t>
            </a:r>
          </a:p>
        </p:txBody>
      </p:sp>
      <p:sp>
        <p:nvSpPr>
          <p:cNvPr id="16" name="矩形 15"/>
          <p:cNvSpPr/>
          <p:nvPr/>
        </p:nvSpPr>
        <p:spPr>
          <a:xfrm>
            <a:off x="7234199" y="1300163"/>
            <a:ext cx="2195195" cy="25279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b="1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自然单元</a:t>
            </a:r>
            <a:endParaRPr lang="zh-CN" altLang="en-US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lvl="0" algn="ctr" fontAlgn="base"/>
            <a:endParaRPr lang="zh-CN" altLang="en-US" sz="16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栅格输入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栅格分类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四类方法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方法优选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栅格分区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栅格分级</a:t>
            </a:r>
          </a:p>
        </p:txBody>
      </p:sp>
      <p:sp>
        <p:nvSpPr>
          <p:cNvPr id="17" name="矩形 16"/>
          <p:cNvSpPr/>
          <p:nvPr/>
        </p:nvSpPr>
        <p:spPr>
          <a:xfrm>
            <a:off x="7234199" y="4199573"/>
            <a:ext cx="2195195" cy="23012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b="1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行政单元</a:t>
            </a:r>
          </a:p>
          <a:p>
            <a:pPr lvl="0" algn="ctr" fontAlgn="base"/>
            <a:endParaRPr lang="zh-CN" altLang="en-US" sz="1600" dirty="0"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  <a:sym typeface="+mn-ea"/>
            </a:endParaRP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四级行政单元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单元统计汇总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层次聚类分析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各区综合加权</a:t>
            </a:r>
          </a:p>
          <a:p>
            <a:pPr marL="342900" lvl="0" indent="-342900" algn="l" fontAlgn="base">
              <a:buFont typeface="Wingdings" panose="05000000000000000000" charset="0"/>
              <a:buChar char=""/>
            </a:pPr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各区分级评定</a:t>
            </a:r>
          </a:p>
        </p:txBody>
      </p:sp>
    </p:spTree>
  </p:cSld>
  <p:clrMapOvr>
    <a:masterClrMapping/>
  </p:clrMapOvr>
  <p:transition advClick="0"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23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1230714" y="134744"/>
            <a:ext cx="10961285" cy="58477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融合专家经验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72D9B0-27E1-4DAF-AC46-C545A757C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651451"/>
            <a:ext cx="5897646" cy="34814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B8E7471-D2B7-46C7-ADE7-8E902A1F70BA}"/>
              </a:ext>
            </a:extLst>
          </p:cNvPr>
          <p:cNvSpPr txBox="1"/>
          <p:nvPr/>
        </p:nvSpPr>
        <p:spPr>
          <a:xfrm>
            <a:off x="6420859" y="5479749"/>
            <a:ext cx="540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根据聚类树状图设定分类数量</a:t>
            </a:r>
            <a:endParaRPr lang="zh-CN" altLang="en-US" sz="2400" b="0" dirty="0"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6E6C1FD-51B5-431E-9CAC-5EDEF89D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55" y="1651451"/>
            <a:ext cx="5529853" cy="367928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AB8B41E-2CB1-4F47-BB43-925FE81D5379}"/>
              </a:ext>
            </a:extLst>
          </p:cNvPr>
          <p:cNvSpPr txBox="1"/>
          <p:nvPr/>
        </p:nvSpPr>
        <p:spPr>
          <a:xfrm>
            <a:off x="390971" y="5393364"/>
            <a:ext cx="540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根据</a:t>
            </a:r>
            <a:r>
              <a:rPr lang="en-US" altLang="zh-CN" sz="2400" dirty="0"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k</a:t>
            </a:r>
            <a:r>
              <a:rPr lang="zh-CN" altLang="en-US" sz="2400" dirty="0"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均值等</a:t>
            </a:r>
            <a:r>
              <a:rPr lang="en-US" altLang="zh-CN" sz="2400" dirty="0"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3</a:t>
            </a:r>
            <a:r>
              <a:rPr lang="zh-CN" altLang="en-US" sz="2400" dirty="0"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类聚类方法进行参数设定</a:t>
            </a:r>
            <a:endParaRPr lang="zh-CN" altLang="en-US" sz="2400" b="0" dirty="0"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92E2F70-8217-4465-ADA0-CB6F19A6CC74}"/>
              </a:ext>
            </a:extLst>
          </p:cNvPr>
          <p:cNvSpPr txBox="1"/>
          <p:nvPr/>
        </p:nvSpPr>
        <p:spPr>
          <a:xfrm>
            <a:off x="390971" y="1127156"/>
            <a:ext cx="5006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703060505090304" pitchFamily="18" charset="0"/>
              </a:rPr>
              <a:t>多灾种致灾隐患分区分类分级</a:t>
            </a:r>
            <a:endParaRPr lang="en-US" altLang="zh-CN" sz="2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70306050509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B36BDF3-817D-4362-8F9A-D255029A239F}"/>
              </a:ext>
            </a:extLst>
          </p:cNvPr>
          <p:cNvSpPr txBox="1"/>
          <p:nvPr/>
        </p:nvSpPr>
        <p:spPr>
          <a:xfrm>
            <a:off x="6477503" y="1127156"/>
            <a:ext cx="5006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703060505090304" pitchFamily="18" charset="0"/>
              </a:rPr>
              <a:t>承灾体隐患分区分类</a:t>
            </a:r>
            <a:endParaRPr lang="en-US" altLang="zh-CN" sz="2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7030605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818456"/>
      </p:ext>
    </p:extLst>
  </p:cSld>
  <p:clrMapOvr>
    <a:masterClrMapping/>
  </p:clrMapOvr>
  <p:transition advClick="0"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24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3" y="13474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1230714" y="134744"/>
            <a:ext cx="10961285" cy="58477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融合专家经验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E66F525-DD9B-4F35-8ABB-03F242719221}"/>
              </a:ext>
            </a:extLst>
          </p:cNvPr>
          <p:cNvSpPr txBox="1"/>
          <p:nvPr/>
        </p:nvSpPr>
        <p:spPr>
          <a:xfrm>
            <a:off x="2" y="1996537"/>
            <a:ext cx="12191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703060505090304" pitchFamily="18" charset="0"/>
              </a:rPr>
              <a:t>提示</a:t>
            </a:r>
            <a:endParaRPr lang="en-US" altLang="zh-CN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703060505090304" pitchFamily="18" charset="0"/>
            </a:endParaRPr>
          </a:p>
          <a:p>
            <a:pPr algn="ctr"/>
            <a:endParaRPr lang="en-US" altLang="zh-CN" sz="3600" dirty="0">
              <a:solidFill>
                <a:srgbClr val="0000FF"/>
              </a:solidFill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  <a:p>
            <a:pPr algn="ctr"/>
            <a:r>
              <a:rPr lang="zh-CN" altLang="en-US" sz="3600" dirty="0">
                <a:solidFill>
                  <a:srgbClr val="0000FF"/>
                </a:solidFill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初步评估结果可以导出在线评估系统</a:t>
            </a:r>
            <a:endParaRPr lang="en-US" altLang="zh-CN" sz="3600" dirty="0">
              <a:solidFill>
                <a:srgbClr val="0000FF"/>
              </a:solidFill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  <a:p>
            <a:pPr algn="ctr"/>
            <a:r>
              <a:rPr lang="zh-CN" altLang="en-US" sz="3600" dirty="0">
                <a:solidFill>
                  <a:srgbClr val="0000FF"/>
                </a:solidFill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评估专家可以进行定制化修改</a:t>
            </a:r>
            <a:endParaRPr lang="zh-CN" altLang="en-US" sz="3600" b="0" dirty="0">
              <a:solidFill>
                <a:srgbClr val="0000FF"/>
              </a:solidFill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85291"/>
      </p:ext>
    </p:extLst>
  </p:cSld>
  <p:clrMapOvr>
    <a:masterClrMapping/>
  </p:clrMapOvr>
  <p:transition advClick="0"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边形 2"/>
          <p:cNvSpPr/>
          <p:nvPr/>
        </p:nvSpPr>
        <p:spPr>
          <a:xfrm>
            <a:off x="4642011" y="2175402"/>
            <a:ext cx="2720340" cy="2310765"/>
          </a:xfrm>
          <a:prstGeom prst="hexagon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25"/>
          <p:cNvSpPr txBox="1"/>
          <p:nvPr/>
        </p:nvSpPr>
        <p:spPr>
          <a:xfrm flipH="1">
            <a:off x="7536784" y="2878961"/>
            <a:ext cx="4820943" cy="977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lnSpc>
                <a:spcPct val="120000"/>
              </a:lnSpc>
            </a:pPr>
            <a:r>
              <a:rPr lang="zh-CN" altLang="en-US" sz="4800" noProof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成果制图</a:t>
            </a:r>
          </a:p>
        </p:txBody>
      </p:sp>
      <p:sp>
        <p:nvSpPr>
          <p:cNvPr id="6" name="文本框 11"/>
          <p:cNvSpPr txBox="1"/>
          <p:nvPr/>
        </p:nvSpPr>
        <p:spPr>
          <a:xfrm>
            <a:off x="5342646" y="2447427"/>
            <a:ext cx="21060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>
                <a:solidFill>
                  <a:schemeClr val="bg1"/>
                </a:solidFill>
                <a:latin typeface="DIN" pitchFamily="50" charset="0"/>
                <a:cs typeface="+mn-ea"/>
              </a:defRPr>
            </a:lvl1pPr>
          </a:lstStyle>
          <a:p>
            <a:pPr algn="l"/>
            <a:r>
              <a:rPr lang="en-US" altLang="zh-CN" sz="11000" dirty="0">
                <a:solidFill>
                  <a:schemeClr val="tx2"/>
                </a:solidFill>
                <a:sym typeface="+mn-lt"/>
              </a:rPr>
              <a:t>04</a:t>
            </a:r>
            <a:endParaRPr lang="zh-CN" altLang="en-US" sz="11000" dirty="0">
              <a:solidFill>
                <a:schemeClr val="tx2"/>
              </a:solidFill>
              <a:sym typeface="+mn-lt"/>
            </a:endParaRPr>
          </a:p>
        </p:txBody>
      </p:sp>
      <p:pic>
        <p:nvPicPr>
          <p:cNvPr id="4098" name="Picture 2" descr="C:\Users\THTF\Desktop\袁司长\da9e1e994ae472be24abfdbb6b0a932 - 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05245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26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sp>
        <p:nvSpPr>
          <p:cNvPr id="15" name="矩形 14"/>
          <p:cNvSpPr/>
          <p:nvPr/>
        </p:nvSpPr>
        <p:spPr>
          <a:xfrm>
            <a:off x="637360" y="1409115"/>
            <a:ext cx="5075618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1655">
              <a:lnSpc>
                <a:spcPct val="150000"/>
              </a:lnSpc>
            </a:pPr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在自然灾害重点隐患综合评估的基础上，通过地图制图完整清晰地表达自然灾害多灾种致灾隐患，重要承灾体及防护工程综合隐患及其分类分区分级特征。</a:t>
            </a:r>
          </a:p>
        </p:txBody>
      </p:sp>
      <p:sp>
        <p:nvSpPr>
          <p:cNvPr id="9" name="矩形 8"/>
          <p:cNvSpPr/>
          <p:nvPr/>
        </p:nvSpPr>
        <p:spPr>
          <a:xfrm>
            <a:off x="798232" y="964676"/>
            <a:ext cx="205706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algn="ctr" fontAlgn="base"/>
            <a:r>
              <a:rPr lang="zh-CN" altLang="en-US" sz="2400" b="1" dirty="0">
                <a:latin typeface="Microsoft YaHei" panose="020B0503020204020204" charset="-122"/>
                <a:ea typeface="Microsoft YaHei" panose="020B0503020204020204" charset="-122"/>
              </a:rPr>
              <a:t>制图目标</a:t>
            </a:r>
            <a:endParaRPr lang="en-US" altLang="zh-CN" sz="2400" b="1" dirty="0">
              <a:solidFill>
                <a:schemeClr val="lt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8231" y="3584576"/>
            <a:ext cx="205706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algn="ctr" fontAlgn="base"/>
            <a:r>
              <a:rPr lang="zh-CN" altLang="en-US" sz="2400" b="1" dirty="0">
                <a:latin typeface="Microsoft YaHei" panose="020B0503020204020204" charset="-122"/>
                <a:ea typeface="Microsoft YaHei" panose="020B0503020204020204" charset="-122"/>
              </a:rPr>
              <a:t>制图内容</a:t>
            </a:r>
            <a:endParaRPr lang="en-US" altLang="zh-CN" sz="2400" b="1" dirty="0">
              <a:solidFill>
                <a:schemeClr val="lt1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7360" y="4134765"/>
            <a:ext cx="5173728" cy="21223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0" checksum="779244985"/>
                </a:ext>
              </a:extLst>
            </a:pP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1</a:t>
            </a:r>
            <a:r>
              <a:rPr lang="zh-CN" altLang="en-US" dirty="0">
                <a:sym typeface="+mn-ea"/>
              </a:rPr>
              <a:t>）</a:t>
            </a:r>
            <a:r>
              <a:rPr lang="zh-CN" altLang="zh-CN" dirty="0">
                <a:sym typeface="+mn-ea"/>
              </a:rPr>
              <a:t>自然灾害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重点致灾隐患</a:t>
            </a:r>
            <a:r>
              <a:rPr lang="zh-CN" altLang="zh-CN" dirty="0">
                <a:sym typeface="+mn-ea"/>
              </a:rPr>
              <a:t>分区分类分级制图</a:t>
            </a:r>
            <a:endParaRPr lang="en-US" altLang="zh-CN" dirty="0"/>
          </a:p>
          <a:p>
            <a:pPr indent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0" checksum="779244985"/>
                </a:ext>
              </a:extLst>
            </a:pP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）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承灾体综合隐患</a:t>
            </a:r>
            <a:r>
              <a:rPr lang="zh-CN" altLang="zh-CN" dirty="0">
                <a:sym typeface="+mn-ea"/>
              </a:rPr>
              <a:t>分区分类分级制</a:t>
            </a:r>
            <a:r>
              <a:rPr lang="zh-CN" altLang="en-US" dirty="0">
                <a:sym typeface="+mn-ea"/>
              </a:rPr>
              <a:t>图</a:t>
            </a:r>
            <a:endParaRPr lang="en-US" altLang="zh-CN" dirty="0"/>
          </a:p>
          <a:p>
            <a:pPr indent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0" checksum="779244985"/>
                </a:ext>
              </a:extLst>
            </a:pP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3</a:t>
            </a:r>
            <a:r>
              <a:rPr lang="zh-CN" altLang="en-US" dirty="0">
                <a:sym typeface="+mn-ea"/>
              </a:rPr>
              <a:t>）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防护工程综合隐患</a:t>
            </a:r>
            <a:r>
              <a:rPr lang="zh-CN" altLang="zh-CN" dirty="0">
                <a:sym typeface="+mn-ea"/>
              </a:rPr>
              <a:t>制图</a:t>
            </a:r>
            <a:endParaRPr lang="en-US" altLang="zh-CN" dirty="0"/>
          </a:p>
          <a:p>
            <a:pPr indent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0" checksum="779244985"/>
                </a:ext>
              </a:extLst>
            </a:pPr>
            <a:r>
              <a:rPr lang="zh-CN" altLang="en-US" dirty="0">
                <a:sym typeface="+mn-ea"/>
              </a:rPr>
              <a:t>（</a:t>
            </a:r>
            <a:r>
              <a:rPr lang="en-US" altLang="zh-CN" dirty="0">
                <a:sym typeface="+mn-ea"/>
              </a:rPr>
              <a:t>4</a:t>
            </a:r>
            <a:r>
              <a:rPr lang="zh-CN" altLang="en-US" dirty="0">
                <a:sym typeface="+mn-ea"/>
              </a:rPr>
              <a:t>）</a:t>
            </a:r>
            <a:r>
              <a:rPr lang="zh-CN" altLang="zh-CN" dirty="0">
                <a:sym typeface="+mn-ea"/>
              </a:rPr>
              <a:t>自然灾害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多灾种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-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灾害链综合隐患</a:t>
            </a:r>
            <a:r>
              <a:rPr lang="zh-CN" altLang="zh-CN" dirty="0">
                <a:sym typeface="+mn-ea"/>
              </a:rPr>
              <a:t>分区分类分级制图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21C3D0F-42EC-4283-99C6-64E436674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5508"/>
            <a:ext cx="5765729" cy="519202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9FBAD92-644C-4ACB-B288-DA275C75E6E8}"/>
              </a:ext>
            </a:extLst>
          </p:cNvPr>
          <p:cNvSpPr txBox="1"/>
          <p:nvPr/>
        </p:nvSpPr>
        <p:spPr>
          <a:xfrm>
            <a:off x="5873850" y="762615"/>
            <a:ext cx="627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自然灾害重点隐患综合评估成果地图编制与制图技术规范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Click="0"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27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FC16D1-3954-964E-93FC-48F83EEE7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85" y="635449"/>
            <a:ext cx="8294286" cy="586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95496"/>
      </p:ext>
    </p:extLst>
  </p:cSld>
  <p:clrMapOvr>
    <a:masterClrMapping/>
  </p:clrMapOvr>
  <p:transition advClick="0"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28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40607B4-5AD0-0341-BA1E-EF730A9A2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07" y="732413"/>
            <a:ext cx="8244600" cy="58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0453"/>
      </p:ext>
    </p:extLst>
  </p:cSld>
  <p:clrMapOvr>
    <a:masterClrMapping/>
  </p:clrMapOvr>
  <p:transition advClick="0"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29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1E6951-55B1-B64C-9411-A623F44DC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63" y="709418"/>
            <a:ext cx="8212679" cy="58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97961"/>
      </p:ext>
    </p:extLst>
  </p:cSld>
  <p:clrMapOvr>
    <a:masterClrMapping/>
  </p:clrMapOvr>
  <p:transition advClick="0"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边形 2"/>
          <p:cNvSpPr/>
          <p:nvPr/>
        </p:nvSpPr>
        <p:spPr>
          <a:xfrm>
            <a:off x="4642011" y="2175402"/>
            <a:ext cx="2720340" cy="2310765"/>
          </a:xfrm>
          <a:prstGeom prst="hexagon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25"/>
          <p:cNvSpPr txBox="1"/>
          <p:nvPr/>
        </p:nvSpPr>
        <p:spPr>
          <a:xfrm flipH="1">
            <a:off x="7536784" y="2878961"/>
            <a:ext cx="4820943" cy="977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lnSpc>
                <a:spcPct val="120000"/>
              </a:lnSpc>
            </a:pPr>
            <a:r>
              <a:rPr lang="zh-CN" altLang="en-US" sz="48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背景简介</a:t>
            </a:r>
          </a:p>
        </p:txBody>
      </p:sp>
      <p:sp>
        <p:nvSpPr>
          <p:cNvPr id="6" name="文本框 11"/>
          <p:cNvSpPr txBox="1"/>
          <p:nvPr/>
        </p:nvSpPr>
        <p:spPr>
          <a:xfrm>
            <a:off x="5342646" y="2447427"/>
            <a:ext cx="21060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>
                <a:solidFill>
                  <a:schemeClr val="bg1"/>
                </a:solidFill>
                <a:latin typeface="DIN" pitchFamily="50" charset="0"/>
                <a:cs typeface="+mn-ea"/>
              </a:defRPr>
            </a:lvl1pPr>
          </a:lstStyle>
          <a:p>
            <a:pPr algn="l"/>
            <a:r>
              <a:rPr lang="en-US" altLang="zh-CN" sz="11000" dirty="0">
                <a:solidFill>
                  <a:schemeClr val="tx2"/>
                </a:solidFill>
                <a:sym typeface="+mn-lt"/>
              </a:rPr>
              <a:t>01</a:t>
            </a:r>
            <a:endParaRPr lang="zh-CN" altLang="en-US" sz="11000" dirty="0">
              <a:solidFill>
                <a:schemeClr val="tx2"/>
              </a:solidFill>
              <a:sym typeface="+mn-lt"/>
            </a:endParaRPr>
          </a:p>
        </p:txBody>
      </p:sp>
      <p:pic>
        <p:nvPicPr>
          <p:cNvPr id="4098" name="Picture 2" descr="C:\Users\THTF\Desktop\袁司长\da9e1e994ae472be24abfdbb6b0a932 - 副本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305245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30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81AF5E-3261-5041-9573-26416B0DB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91" y="709419"/>
            <a:ext cx="8189685" cy="57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80018"/>
      </p:ext>
    </p:extLst>
  </p:cSld>
  <p:clrMapOvr>
    <a:masterClrMapping/>
  </p:clrMapOvr>
  <p:transition advClick="0" advTm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31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631ACA9-245E-FB47-B8E4-235ED39BF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07" y="780884"/>
            <a:ext cx="8037670" cy="568389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2E56662-02C6-4BCC-A82E-73B7B205920A}"/>
              </a:ext>
            </a:extLst>
          </p:cNvPr>
          <p:cNvSpPr txBox="1"/>
          <p:nvPr/>
        </p:nvSpPr>
        <p:spPr>
          <a:xfrm>
            <a:off x="4202949" y="6144924"/>
            <a:ext cx="2735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未去除细碎斑块的结果</a:t>
            </a:r>
          </a:p>
        </p:txBody>
      </p:sp>
    </p:spTree>
    <p:extLst>
      <p:ext uri="{BB962C8B-B14F-4D97-AF65-F5344CB8AC3E}">
        <p14:creationId xmlns:p14="http://schemas.microsoft.com/office/powerpoint/2010/main" val="1404862185"/>
      </p:ext>
    </p:extLst>
  </p:cSld>
  <p:clrMapOvr>
    <a:masterClrMapping/>
  </p:clrMapOvr>
  <p:transition advClick="0" advTm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32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2DC5AC-0826-014E-B64C-C7CFE8542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82" y="666070"/>
            <a:ext cx="8250985" cy="583474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DAC3AE2-79AF-447F-AF55-E6BC51E9C037}"/>
              </a:ext>
            </a:extLst>
          </p:cNvPr>
          <p:cNvSpPr txBox="1"/>
          <p:nvPr/>
        </p:nvSpPr>
        <p:spPr>
          <a:xfrm>
            <a:off x="2766646" y="61314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dirty="0">
                <a:solidFill>
                  <a:srgbClr val="FF0000"/>
                </a:solidFill>
              </a:rPr>
              <a:t>去除细碎板块后的结果</a:t>
            </a:r>
          </a:p>
        </p:txBody>
      </p:sp>
    </p:spTree>
    <p:extLst>
      <p:ext uri="{BB962C8B-B14F-4D97-AF65-F5344CB8AC3E}">
        <p14:creationId xmlns:p14="http://schemas.microsoft.com/office/powerpoint/2010/main" val="1657046334"/>
      </p:ext>
    </p:extLst>
  </p:cSld>
  <p:clrMapOvr>
    <a:masterClrMapping/>
  </p:clrMapOvr>
  <p:transition advClick="0" advTm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33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A4CFFB-4715-1D40-8E7D-B83315324A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64" y="664028"/>
            <a:ext cx="8097050" cy="57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2358"/>
      </p:ext>
    </p:extLst>
  </p:cSld>
  <p:clrMapOvr>
    <a:masterClrMapping/>
  </p:clrMapOvr>
  <p:transition advClick="0" advTm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34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3E3AE8A-C37B-42D4-82D8-B733679E796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3651" y="833822"/>
            <a:ext cx="5754971" cy="5526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图片 7" descr="图表, 条形图&#10;&#10;描述已自动生成">
            <a:extLst>
              <a:ext uri="{FF2B5EF4-FFF2-40B4-BE49-F238E27FC236}">
                <a16:creationId xmlns:a16="http://schemas.microsoft.com/office/drawing/2014/main" id="{6F329C86-0939-4FFF-9CD6-981F29C4D6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44223" y="842645"/>
            <a:ext cx="3862705" cy="2586355"/>
          </a:xfrm>
          <a:prstGeom prst="rect">
            <a:avLst/>
          </a:prstGeom>
        </p:spPr>
      </p:pic>
      <p:pic>
        <p:nvPicPr>
          <p:cNvPr id="9" name="图片 8" descr="图表&#10;&#10;描述已自动生成">
            <a:extLst>
              <a:ext uri="{FF2B5EF4-FFF2-40B4-BE49-F238E27FC236}">
                <a16:creationId xmlns:a16="http://schemas.microsoft.com/office/drawing/2014/main" id="{6A541405-D8A1-42B7-851A-9DADD7C5CD1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922356" y="3597080"/>
            <a:ext cx="3691678" cy="27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5812"/>
      </p:ext>
    </p:extLst>
  </p:cSld>
  <p:clrMapOvr>
    <a:masterClrMapping/>
  </p:clrMapOvr>
  <p:transition advClick="0" advTm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prstClr val="white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prstClr val="white"/>
                </a:solidFill>
              </a:rPr>
              <a:t>35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自然灾害重点隐患综合评估技术方法：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成果制图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FC67AD-36BB-45F8-89E4-D3870816EF95}"/>
              </a:ext>
            </a:extLst>
          </p:cNvPr>
          <p:cNvSpPr txBox="1"/>
          <p:nvPr/>
        </p:nvSpPr>
        <p:spPr>
          <a:xfrm>
            <a:off x="2" y="1996537"/>
            <a:ext cx="12191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703060505090304" pitchFamily="18" charset="0"/>
              </a:rPr>
              <a:t>提示</a:t>
            </a:r>
            <a:endParaRPr lang="en-US" altLang="zh-CN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703060505090304" pitchFamily="18" charset="0"/>
            </a:endParaRPr>
          </a:p>
          <a:p>
            <a:pPr algn="ctr"/>
            <a:endParaRPr lang="en-US" altLang="zh-CN" sz="3600" dirty="0">
              <a:solidFill>
                <a:srgbClr val="0000FF"/>
              </a:solidFill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  <a:p>
            <a:pPr algn="ctr"/>
            <a:r>
              <a:rPr lang="zh-CN" altLang="en-US" sz="3600" dirty="0">
                <a:solidFill>
                  <a:srgbClr val="0000FF"/>
                </a:solidFill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在线制图系统实现在线专题电子地图浏览与属性查询</a:t>
            </a:r>
            <a:endParaRPr lang="en-US" altLang="zh-CN" sz="3600" dirty="0">
              <a:solidFill>
                <a:srgbClr val="0000FF"/>
              </a:solidFill>
              <a:latin typeface="Times New Roman" panose="02020703060505090304" pitchFamily="18" charset="0"/>
              <a:ea typeface="宋体" panose="02010600030101010101" pitchFamily="2" charset="-122"/>
              <a:cs typeface="Times New Roman" panose="02020703060505090304" pitchFamily="18" charset="0"/>
            </a:endParaRPr>
          </a:p>
          <a:p>
            <a:pPr algn="ctr"/>
            <a:r>
              <a:rPr lang="zh-CN" altLang="en-US" sz="3600" b="0" dirty="0">
                <a:solidFill>
                  <a:srgbClr val="0000FF"/>
                </a:solidFill>
                <a:latin typeface="Times New Roman" panose="02020703060505090304" pitchFamily="18" charset="0"/>
                <a:ea typeface="宋体" panose="02010600030101010101" pitchFamily="2" charset="-122"/>
                <a:cs typeface="Times New Roman" panose="02020703060505090304" pitchFamily="18" charset="0"/>
              </a:rPr>
              <a:t>地图达到出版要求需更专业制图工具</a:t>
            </a:r>
          </a:p>
        </p:txBody>
      </p:sp>
    </p:spTree>
    <p:extLst>
      <p:ext uri="{BB962C8B-B14F-4D97-AF65-F5344CB8AC3E}">
        <p14:creationId xmlns:p14="http://schemas.microsoft.com/office/powerpoint/2010/main" val="4264511395"/>
      </p:ext>
    </p:extLst>
  </p:cSld>
  <p:clrMapOvr>
    <a:masterClrMapping/>
  </p:clrMapOvr>
  <p:transition advClick="0" advTm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边形 2"/>
          <p:cNvSpPr/>
          <p:nvPr/>
        </p:nvSpPr>
        <p:spPr>
          <a:xfrm>
            <a:off x="4642011" y="2175402"/>
            <a:ext cx="2720340" cy="2310765"/>
          </a:xfrm>
          <a:prstGeom prst="hexagon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25"/>
          <p:cNvSpPr txBox="1"/>
          <p:nvPr/>
        </p:nvSpPr>
        <p:spPr>
          <a:xfrm flipH="1">
            <a:off x="7536784" y="2878961"/>
            <a:ext cx="4820943" cy="977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lnSpc>
                <a:spcPct val="120000"/>
              </a:lnSpc>
            </a:pPr>
            <a:r>
              <a:rPr lang="zh-CN" altLang="en-US" sz="4800" b="1" noProof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应用展望</a:t>
            </a:r>
          </a:p>
        </p:txBody>
      </p:sp>
      <p:sp>
        <p:nvSpPr>
          <p:cNvPr id="6" name="文本框 11"/>
          <p:cNvSpPr txBox="1"/>
          <p:nvPr/>
        </p:nvSpPr>
        <p:spPr>
          <a:xfrm>
            <a:off x="5342646" y="2447427"/>
            <a:ext cx="21060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>
                <a:solidFill>
                  <a:schemeClr val="bg1"/>
                </a:solidFill>
                <a:latin typeface="DIN" pitchFamily="50" charset="0"/>
                <a:cs typeface="+mn-ea"/>
              </a:defRPr>
            </a:lvl1pPr>
          </a:lstStyle>
          <a:p>
            <a:pPr algn="l"/>
            <a:r>
              <a:rPr lang="en-US" altLang="zh-CN" sz="11000" dirty="0">
                <a:solidFill>
                  <a:schemeClr val="tx2"/>
                </a:solidFill>
                <a:sym typeface="+mn-lt"/>
              </a:rPr>
              <a:t>05</a:t>
            </a:r>
            <a:endParaRPr lang="zh-CN" altLang="en-US" sz="11000" dirty="0">
              <a:solidFill>
                <a:schemeClr val="tx2"/>
              </a:solidFill>
              <a:sym typeface="+mn-lt"/>
            </a:endParaRPr>
          </a:p>
        </p:txBody>
      </p:sp>
      <p:pic>
        <p:nvPicPr>
          <p:cNvPr id="4098" name="Picture 2" descr="C:\Users\THTF\Desktop\袁司长\da9e1e994ae472be24abfdbb6b0a932 - 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05245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自然灾害重点隐患综合评估：</a:t>
            </a:r>
            <a:r>
              <a:rPr lang="zh-CN" altLang="en-US" sz="32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应用展望</a:t>
            </a:r>
          </a:p>
        </p:txBody>
      </p:sp>
      <p:sp>
        <p:nvSpPr>
          <p:cNvPr id="16" name="矩形 15"/>
          <p:cNvSpPr/>
          <p:nvPr/>
        </p:nvSpPr>
        <p:spPr>
          <a:xfrm>
            <a:off x="537446" y="1371331"/>
            <a:ext cx="3599988" cy="491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支撑自然灾害风险评估</a:t>
            </a:r>
          </a:p>
        </p:txBody>
      </p:sp>
      <p:sp>
        <p:nvSpPr>
          <p:cNvPr id="17" name="矩形 16"/>
          <p:cNvSpPr/>
          <p:nvPr/>
        </p:nvSpPr>
        <p:spPr>
          <a:xfrm>
            <a:off x="537445" y="2577385"/>
            <a:ext cx="3599984" cy="491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支撑自然灾害防治区划编制</a:t>
            </a:r>
          </a:p>
        </p:txBody>
      </p:sp>
      <p:sp>
        <p:nvSpPr>
          <p:cNvPr id="18" name="矩形 17"/>
          <p:cNvSpPr/>
          <p:nvPr/>
        </p:nvSpPr>
        <p:spPr>
          <a:xfrm>
            <a:off x="537445" y="3776783"/>
            <a:ext cx="3599987" cy="491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支撑自然灾害防治“九大工程”</a:t>
            </a:r>
          </a:p>
        </p:txBody>
      </p:sp>
      <p:sp>
        <p:nvSpPr>
          <p:cNvPr id="19" name="矩形 18"/>
          <p:cNvSpPr/>
          <p:nvPr/>
        </p:nvSpPr>
        <p:spPr>
          <a:xfrm>
            <a:off x="537446" y="5061239"/>
            <a:ext cx="3599986" cy="4918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fontAlgn="base"/>
            <a:r>
              <a:rPr lang="zh-CN" altLang="en-US" sz="20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支撑国土空间等各类规划编制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934892" y="1289291"/>
            <a:ext cx="55316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重点隐患评估结果为风险评估提供关键依据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重点隐患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结果与风险评估结果相互验证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934585" y="2571750"/>
            <a:ext cx="5825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重点隐患分区分类分级是灾害防治区划的重要依据之一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934585" y="3561715"/>
            <a:ext cx="58254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为国家重点生态功能区生态修复、海岸带保护修复、地震易发区房屋设施加固、防汛抗旱水利提升、地质灾害综合治理和避险移民搬迁等工程提供信息与决策依据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934892" y="5122286"/>
            <a:ext cx="55316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是国民经济和社会发展规划的重要依据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是未来灾害抗御国土空间利用红线划定依据</a:t>
            </a:r>
          </a:p>
        </p:txBody>
      </p:sp>
      <p:sp>
        <p:nvSpPr>
          <p:cNvPr id="24" name="灯片编号占位符 37"/>
          <p:cNvSpPr>
            <a:spLocks noGrp="1"/>
          </p:cNvSpPr>
          <p:nvPr/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37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THTF\Desktop\袁司长\一图读懂-2 - 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1228"/>
            <a:ext cx="12192000" cy="5191125"/>
          </a:xfrm>
          <a:prstGeom prst="rect">
            <a:avLst/>
          </a:prstGeom>
          <a:noFill/>
        </p:spPr>
      </p:pic>
      <p:pic>
        <p:nvPicPr>
          <p:cNvPr id="4" name="Picture 3" descr="C:\Users\THTF\Desktop\袁司长\一图读懂-2 - 副本.jpg"/>
          <p:cNvPicPr>
            <a:picLocks noChangeAspect="1" noChangeArrowheads="1"/>
          </p:cNvPicPr>
          <p:nvPr/>
        </p:nvPicPr>
        <p:blipFill>
          <a:blip r:embed="rId2" cstate="print"/>
          <a:srcRect l="21038" t="12719" r="19812" b="66841"/>
          <a:stretch>
            <a:fillRect/>
          </a:stretch>
        </p:blipFill>
        <p:spPr bwMode="auto">
          <a:xfrm>
            <a:off x="440055" y="1602740"/>
            <a:ext cx="7211695" cy="1061085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65" y="921385"/>
            <a:ext cx="2105025" cy="1685925"/>
          </a:xfrm>
          <a:prstGeom prst="rect">
            <a:avLst/>
          </a:prstGeom>
        </p:spPr>
      </p:pic>
    </p:spTree>
  </p:cSld>
  <p:clrMapOvr>
    <a:masterClrMapping/>
  </p:clrMapOvr>
  <p:transition advClick="0"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4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1127125" y="1818005"/>
          <a:ext cx="4753610" cy="3658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自然灾害重点隐患综合评估：</a:t>
            </a:r>
            <a:r>
              <a:rPr lang="zh-CN" altLang="en-US" sz="32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背景简介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845" y="1818005"/>
            <a:ext cx="4824095" cy="364744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9280" y="1042035"/>
            <a:ext cx="11045825" cy="4997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发现未知风险要素、明晰模糊风险要素、理解复杂风险要素、辨识重点隐患对象</a:t>
            </a:r>
          </a:p>
        </p:txBody>
      </p:sp>
      <p:sp>
        <p:nvSpPr>
          <p:cNvPr id="27" name="矩形 26"/>
          <p:cNvSpPr/>
          <p:nvPr/>
        </p:nvSpPr>
        <p:spPr>
          <a:xfrm>
            <a:off x="1407160" y="5645150"/>
            <a:ext cx="4192905" cy="36131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综合隐患评估与部门隐患调查与评估的关系</a:t>
            </a:r>
          </a:p>
        </p:txBody>
      </p:sp>
      <p:sp>
        <p:nvSpPr>
          <p:cNvPr id="16" name="矩形 15"/>
          <p:cNvSpPr/>
          <p:nvPr/>
        </p:nvSpPr>
        <p:spPr>
          <a:xfrm>
            <a:off x="6850380" y="5645150"/>
            <a:ext cx="4049395" cy="3600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16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综合隐患评估与其他评估区划的相互关系</a:t>
            </a:r>
          </a:p>
        </p:txBody>
      </p:sp>
    </p:spTree>
    <p:extLst>
      <p:ext uri="{BB962C8B-B14F-4D97-AF65-F5344CB8AC3E}">
        <p14:creationId xmlns:p14="http://schemas.microsoft.com/office/powerpoint/2010/main" val="2985981623"/>
      </p:ext>
    </p:extLst>
  </p:cSld>
  <p:clrMapOvr>
    <a:masterClrMapping/>
  </p:clrMapOvr>
  <p:transition advClick="0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5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自然灾害重点隐患综合评估：</a:t>
            </a:r>
            <a:r>
              <a:rPr lang="zh-CN" altLang="en-US" sz="32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背景简介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7642140-BE63-4302-A2B3-E18A99DE4F23}"/>
              </a:ext>
            </a:extLst>
          </p:cNvPr>
          <p:cNvSpPr txBox="1"/>
          <p:nvPr/>
        </p:nvSpPr>
        <p:spPr>
          <a:xfrm>
            <a:off x="1017573" y="1252912"/>
            <a:ext cx="106673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p"/>
            </a:pPr>
            <a:r>
              <a:rPr lang="zh-CN" altLang="en-US" sz="36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致灾隐患：</a:t>
            </a:r>
            <a:r>
              <a:rPr lang="zh-CN" altLang="en-US" sz="3600" dirty="0"/>
              <a:t>是指致灾因子危险性程度超过致灾阈值，应当但是尚未通过设防达标、合理选址、工程治理及空间规划等措施来有效避免、减轻或消除的致灾因子及其特征</a:t>
            </a:r>
            <a:endParaRPr lang="en-US" altLang="zh-CN" sz="3600" dirty="0"/>
          </a:p>
          <a:p>
            <a:pPr marL="571500" indent="-571500">
              <a:buFont typeface="Wingdings" panose="05000000000000000000" pitchFamily="2" charset="2"/>
              <a:buChar char="p"/>
            </a:pPr>
            <a:endParaRPr lang="en-US" altLang="zh-CN" sz="3600" dirty="0"/>
          </a:p>
          <a:p>
            <a:pPr marL="571500" indent="-571500">
              <a:buFont typeface="Wingdings" panose="05000000000000000000" pitchFamily="2" charset="2"/>
              <a:buChar char="p"/>
            </a:pPr>
            <a:r>
              <a:rPr lang="zh-CN" altLang="en-US" sz="36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承灾体隐患：</a:t>
            </a:r>
            <a:r>
              <a:rPr lang="zh-CN" altLang="en-US" sz="3600" dirty="0"/>
              <a:t>是指应当但是尚未通过对承灾体进行设防达标、合理选址等措施来有效避免、减轻或消除的承灾体灾害风险因子及其特征。</a:t>
            </a:r>
          </a:p>
          <a:p>
            <a:pPr marL="571500" indent="-571500">
              <a:buFont typeface="Wingdings" panose="05000000000000000000" pitchFamily="2" charset="2"/>
              <a:buChar char="p"/>
            </a:pP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15307749"/>
      </p:ext>
    </p:extLst>
  </p:cSld>
  <p:clrMapOvr>
    <a:masterClrMapping/>
  </p:clrMapOvr>
  <p:transition advClick="0"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698" y="868383"/>
            <a:ext cx="5310679" cy="5632429"/>
          </a:xfrm>
          <a:prstGeom prst="rect">
            <a:avLst/>
          </a:prstGeom>
        </p:spPr>
      </p:pic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450023" y="1042706"/>
            <a:ext cx="3083605" cy="516366"/>
          </a:xfrm>
          <a:prstGeom prst="rect">
            <a:avLst/>
          </a:prstGeom>
          <a:solidFill>
            <a:srgbClr val="224F77"/>
          </a:solidFill>
          <a:ln>
            <a:noFill/>
          </a:ln>
        </p:spPr>
        <p:txBody>
          <a:bodyPr anchor="ctr"/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Bebas Neue" charset="0"/>
              </a:rPr>
              <a:t>自然灾害隐患</a:t>
            </a:r>
          </a:p>
        </p:txBody>
      </p:sp>
      <p:sp>
        <p:nvSpPr>
          <p:cNvPr id="17" name="Rectangle 41"/>
          <p:cNvSpPr>
            <a:spLocks noChangeArrowheads="1"/>
          </p:cNvSpPr>
          <p:nvPr/>
        </p:nvSpPr>
        <p:spPr bwMode="auto">
          <a:xfrm>
            <a:off x="450023" y="2730012"/>
            <a:ext cx="3083605" cy="518160"/>
          </a:xfrm>
          <a:prstGeom prst="rect">
            <a:avLst/>
          </a:prstGeom>
          <a:solidFill>
            <a:srgbClr val="224F77"/>
          </a:solidFill>
          <a:ln>
            <a:noFill/>
          </a:ln>
        </p:spPr>
        <p:txBody>
          <a:bodyPr anchor="ctr"/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Bebas Neue" charset="0"/>
              </a:rPr>
              <a:t>自然灾害重点隐患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自然灾害重点隐患综合评估：</a:t>
            </a:r>
            <a:r>
              <a:rPr lang="zh-CN" altLang="en-US" sz="32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背景简介</a:t>
            </a:r>
          </a:p>
        </p:txBody>
      </p:sp>
      <p:sp>
        <p:nvSpPr>
          <p:cNvPr id="10" name="Rectangle 39"/>
          <p:cNvSpPr>
            <a:spLocks noChangeArrowheads="1"/>
          </p:cNvSpPr>
          <p:nvPr/>
        </p:nvSpPr>
        <p:spPr bwMode="auto">
          <a:xfrm>
            <a:off x="450023" y="4670572"/>
            <a:ext cx="3124375" cy="575310"/>
          </a:xfrm>
          <a:prstGeom prst="rect">
            <a:avLst/>
          </a:prstGeom>
          <a:solidFill>
            <a:srgbClr val="224F77"/>
          </a:solidFill>
          <a:ln>
            <a:noFill/>
          </a:ln>
        </p:spPr>
        <p:txBody>
          <a:bodyPr anchor="ctr"/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Bebas Neue" charset="0"/>
              </a:rPr>
              <a:t>自然灾害隐患综合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B2371838-9D21-4EBD-9B16-997CB0CEFD32}"/>
              </a:ext>
            </a:extLst>
          </p:cNvPr>
          <p:cNvSpPr/>
          <p:nvPr/>
        </p:nvSpPr>
        <p:spPr>
          <a:xfrm>
            <a:off x="6634130" y="1860331"/>
            <a:ext cx="1399978" cy="100425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六边形 2"/>
          <p:cNvSpPr/>
          <p:nvPr/>
        </p:nvSpPr>
        <p:spPr>
          <a:xfrm>
            <a:off x="4642011" y="2175402"/>
            <a:ext cx="2720340" cy="2310765"/>
          </a:xfrm>
          <a:prstGeom prst="hexagon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25"/>
          <p:cNvSpPr txBox="1"/>
          <p:nvPr/>
        </p:nvSpPr>
        <p:spPr>
          <a:xfrm flipH="1">
            <a:off x="7536815" y="2879090"/>
            <a:ext cx="4567555" cy="977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fontAlgn="base">
              <a:lnSpc>
                <a:spcPct val="120000"/>
              </a:lnSpc>
            </a:pPr>
            <a:r>
              <a:rPr lang="zh-CN" altLang="en-US" sz="4800" b="1" noProof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任务内容</a:t>
            </a:r>
            <a:endParaRPr lang="zh-CN" altLang="zh-CN" sz="4800" b="1" noProof="1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5342646" y="2447427"/>
            <a:ext cx="21060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sz="4800">
                <a:solidFill>
                  <a:schemeClr val="bg1"/>
                </a:solidFill>
                <a:latin typeface="DIN" pitchFamily="50" charset="0"/>
                <a:cs typeface="+mn-ea"/>
              </a:defRPr>
            </a:lvl1pPr>
          </a:lstStyle>
          <a:p>
            <a:pPr algn="l"/>
            <a:r>
              <a:rPr lang="en-US" altLang="zh-CN" sz="11000" dirty="0">
                <a:solidFill>
                  <a:schemeClr val="tx2"/>
                </a:solidFill>
                <a:sym typeface="+mn-lt"/>
              </a:rPr>
              <a:t>02</a:t>
            </a:r>
            <a:endParaRPr lang="zh-CN" altLang="en-US" sz="11000" dirty="0">
              <a:solidFill>
                <a:schemeClr val="tx2"/>
              </a:solidFill>
              <a:sym typeface="+mn-lt"/>
            </a:endParaRPr>
          </a:p>
        </p:txBody>
      </p:sp>
      <p:pic>
        <p:nvPicPr>
          <p:cNvPr id="4098" name="Picture 2" descr="C:\Users\THTF\Desktop\袁司长\da9e1e994ae472be24abfdbb6b0a932 - 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05245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438015" y="1236345"/>
            <a:ext cx="726059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整合应急、地震、地质、气象、水旱、海洋、林草、住建、交通、生态环境等部门的调查数据及评估数据</a:t>
            </a:r>
          </a:p>
        </p:txBody>
      </p:sp>
      <p:sp>
        <p:nvSpPr>
          <p:cNvPr id="2" name="灯片编号占位符 37"/>
          <p:cNvSpPr>
            <a:spLocks noGrp="1"/>
          </p:cNvSpPr>
          <p:nvPr>
            <p:ph type="sldNum" sz="quarter" idx="4294967295"/>
          </p:nvPr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8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" y="125854"/>
            <a:ext cx="114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自然灾害重点隐患综合评估任务内容：</a:t>
            </a:r>
            <a:r>
              <a:rPr lang="zh-CN" altLang="en-US" sz="32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</a:p>
        </p:txBody>
      </p:sp>
      <p:sp>
        <p:nvSpPr>
          <p:cNvPr id="9" name="对角圆角矩形 8"/>
          <p:cNvSpPr/>
          <p:nvPr/>
        </p:nvSpPr>
        <p:spPr>
          <a:xfrm>
            <a:off x="481330" y="1492885"/>
            <a:ext cx="3216275" cy="64770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441" tIns="65721" rIns="131441" bIns="6572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目标</a:t>
            </a: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1: 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数据整合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cxnSp>
        <p:nvCxnSpPr>
          <p:cNvPr id="10" name="直接箭头连接符 59"/>
          <p:cNvCxnSpPr/>
          <p:nvPr/>
        </p:nvCxnSpPr>
        <p:spPr>
          <a:xfrm>
            <a:off x="3859615" y="1743877"/>
            <a:ext cx="497682" cy="0"/>
          </a:xfrm>
          <a:prstGeom prst="straightConnector1">
            <a:avLst/>
          </a:prstGeom>
          <a:ln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9"/>
          <p:cNvCxnSpPr/>
          <p:nvPr/>
        </p:nvCxnSpPr>
        <p:spPr>
          <a:xfrm>
            <a:off x="4517390" y="2432050"/>
            <a:ext cx="7016750" cy="17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59"/>
          <p:cNvCxnSpPr/>
          <p:nvPr/>
        </p:nvCxnSpPr>
        <p:spPr>
          <a:xfrm>
            <a:off x="3859615" y="3323757"/>
            <a:ext cx="497205" cy="0"/>
          </a:xfrm>
          <a:prstGeom prst="straightConnector1">
            <a:avLst/>
          </a:prstGeom>
          <a:ln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对角圆角矩形 16"/>
          <p:cNvSpPr/>
          <p:nvPr/>
        </p:nvSpPr>
        <p:spPr>
          <a:xfrm>
            <a:off x="481965" y="3006090"/>
            <a:ext cx="3215005" cy="64770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目标</a:t>
            </a: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2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：信息提取</a:t>
            </a:r>
          </a:p>
        </p:txBody>
      </p:sp>
      <p:sp>
        <p:nvSpPr>
          <p:cNvPr id="24" name="对角圆角矩形 23"/>
          <p:cNvSpPr/>
          <p:nvPr/>
        </p:nvSpPr>
        <p:spPr>
          <a:xfrm>
            <a:off x="481330" y="4519295"/>
            <a:ext cx="3215640" cy="647700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441" tIns="65721" rIns="131441" bIns="65721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目标</a:t>
            </a:r>
            <a:r>
              <a:rPr lang="en-US" altLang="zh-CN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3</a:t>
            </a:r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：综合评估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charset="-122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cxnSp>
        <p:nvCxnSpPr>
          <p:cNvPr id="25" name="直接箭头连接符 59"/>
          <p:cNvCxnSpPr/>
          <p:nvPr/>
        </p:nvCxnSpPr>
        <p:spPr>
          <a:xfrm>
            <a:off x="3859615" y="4903637"/>
            <a:ext cx="497205" cy="0"/>
          </a:xfrm>
          <a:prstGeom prst="straightConnector1">
            <a:avLst/>
          </a:prstGeom>
          <a:ln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4438015" y="4350385"/>
            <a:ext cx="709612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基于行政及自然空间单元，开展分区分类分级评估，发现多灾种重点隐患，分析灾害链重点隐患</a:t>
            </a:r>
          </a:p>
        </p:txBody>
      </p:sp>
      <p:sp>
        <p:nvSpPr>
          <p:cNvPr id="8" name="矩形 7"/>
          <p:cNvSpPr/>
          <p:nvPr/>
        </p:nvSpPr>
        <p:spPr>
          <a:xfrm>
            <a:off x="4438015" y="2793365"/>
            <a:ext cx="709612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</a:rPr>
              <a:t>提取致灾高危险、承灾体高脆弱、承灾体选址不合理、重要防护工程设防水平不足等重点隐患信息</a:t>
            </a:r>
          </a:p>
        </p:txBody>
      </p:sp>
      <p:cxnSp>
        <p:nvCxnSpPr>
          <p:cNvPr id="13" name="直接连接符 9"/>
          <p:cNvCxnSpPr/>
          <p:nvPr/>
        </p:nvCxnSpPr>
        <p:spPr>
          <a:xfrm>
            <a:off x="4502150" y="3981450"/>
            <a:ext cx="7016750" cy="17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9"/>
          <p:cNvCxnSpPr/>
          <p:nvPr/>
        </p:nvCxnSpPr>
        <p:spPr>
          <a:xfrm>
            <a:off x="4531360" y="5530850"/>
            <a:ext cx="7016750" cy="17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0835" y="1134745"/>
            <a:ext cx="8971915" cy="48450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1441" tIns="65721" rIns="131441" bIns="65721" numCol="1" spcCol="0" rtlCol="0" fromWordArt="0" anchor="ctr" anchorCtr="0" forceAA="0" compatLnSpc="1">
            <a:noAutofit/>
          </a:bodyPr>
          <a:lstStyle/>
          <a:p>
            <a:pPr lvl="0" algn="ctr" fontAlgn="base"/>
            <a:r>
              <a:rPr lang="zh-CN" altLang="en-US" sz="2400" dirty="0">
                <a:latin typeface="Microsoft YaHei" panose="020B0503020204020204" charset="-122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6大类自然灾害 + 4大类次生灾害：重点隐患的分区分类分级评估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13" y="125854"/>
            <a:ext cx="1147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1230714" y="148848"/>
            <a:ext cx="10961285" cy="58356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自然灾害重点隐患综合评估任务内容：</a:t>
            </a:r>
            <a:r>
              <a:rPr lang="zh-CN" altLang="en-US" sz="3200" b="1" dirty="0">
                <a:solidFill>
                  <a:srgbClr val="0432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</a:t>
            </a:r>
          </a:p>
        </p:txBody>
      </p:sp>
      <p:graphicFrame>
        <p:nvGraphicFramePr>
          <p:cNvPr id="20" name="图示 19"/>
          <p:cNvGraphicFramePr/>
          <p:nvPr>
            <p:extLst>
              <p:ext uri="{D42A27DB-BD31-4B8C-83A1-F6EECF244321}">
                <p14:modId xmlns:p14="http://schemas.microsoft.com/office/powerpoint/2010/main" val="1157441621"/>
              </p:ext>
            </p:extLst>
          </p:nvPr>
        </p:nvGraphicFramePr>
        <p:xfrm>
          <a:off x="826135" y="2021840"/>
          <a:ext cx="10521950" cy="410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灯片编号占位符 37"/>
          <p:cNvSpPr>
            <a:spLocks noGrp="1"/>
          </p:cNvSpPr>
          <p:nvPr/>
        </p:nvSpPr>
        <p:spPr>
          <a:xfrm>
            <a:off x="11225616" y="6500813"/>
            <a:ext cx="966384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No.</a:t>
            </a:r>
            <a:fld id="{7D9BB5D0-35E4-459D-AEF3-FE4D7C45CC19}" type="slidenum">
              <a:rPr lang="zh-CN" altLang="en-US" smtClean="0">
                <a:solidFill>
                  <a:schemeClr val="bg1"/>
                </a:solidFill>
              </a:rPr>
              <a:t>9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2003</Words>
  <Application>Microsoft Office PowerPoint</Application>
  <PresentationFormat>宽屏</PresentationFormat>
  <Paragraphs>334</Paragraphs>
  <Slides>38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1" baseType="lpstr">
      <vt:lpstr>DIN</vt:lpstr>
      <vt:lpstr>方正兰亭超细黑简体</vt:lpstr>
      <vt:lpstr>黑体</vt:lpstr>
      <vt:lpstr>思源黑体 CN Medium</vt:lpstr>
      <vt:lpstr>微软雅黑</vt:lpstr>
      <vt:lpstr>微软雅黑</vt:lpstr>
      <vt:lpstr>幼圆</vt:lpstr>
      <vt:lpstr>Arial</vt:lpstr>
      <vt:lpstr>Arial Black</vt:lpstr>
      <vt:lpstr>Calibri</vt:lpstr>
      <vt:lpstr>Times New Roman</vt:lpstr>
      <vt:lpstr>Wingdings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第一PPT，www.1ppt.com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医疗报告</dc:title>
  <dc:creator>第一PPT</dc:creator>
  <cp:keywords>www.1ppt.com</cp:keywords>
  <dc:description>www.1ppt.com</dc:description>
  <cp:lastModifiedBy>方伟华</cp:lastModifiedBy>
  <cp:revision>1299</cp:revision>
  <dcterms:created xsi:type="dcterms:W3CDTF">2020-09-28T07:02:09Z</dcterms:created>
  <dcterms:modified xsi:type="dcterms:W3CDTF">2021-06-16T09:10:29Z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2052-2.7.1.4479</vt:lpwstr>
  </property>
</Properties>
</file>